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78" r:id="rId2"/>
    <p:sldId id="377" r:id="rId3"/>
    <p:sldId id="275" r:id="rId4"/>
    <p:sldId id="378" r:id="rId5"/>
    <p:sldId id="274" r:id="rId6"/>
    <p:sldId id="341" r:id="rId7"/>
    <p:sldId id="276" r:id="rId8"/>
    <p:sldId id="289" r:id="rId9"/>
    <p:sldId id="290" r:id="rId10"/>
    <p:sldId id="287" r:id="rId11"/>
    <p:sldId id="291" r:id="rId12"/>
    <p:sldId id="293" r:id="rId13"/>
    <p:sldId id="327" r:id="rId14"/>
    <p:sldId id="343" r:id="rId15"/>
    <p:sldId id="292" r:id="rId16"/>
    <p:sldId id="344" r:id="rId17"/>
    <p:sldId id="354" r:id="rId18"/>
    <p:sldId id="355" r:id="rId19"/>
    <p:sldId id="326" r:id="rId20"/>
    <p:sldId id="348" r:id="rId21"/>
    <p:sldId id="347" r:id="rId22"/>
    <p:sldId id="349" r:id="rId23"/>
    <p:sldId id="350" r:id="rId24"/>
    <p:sldId id="352" r:id="rId25"/>
    <p:sldId id="353" r:id="rId26"/>
    <p:sldId id="356" r:id="rId27"/>
    <p:sldId id="357" r:id="rId28"/>
    <p:sldId id="358" r:id="rId29"/>
    <p:sldId id="371" r:id="rId30"/>
    <p:sldId id="361" r:id="rId31"/>
    <p:sldId id="362" r:id="rId32"/>
    <p:sldId id="364" r:id="rId33"/>
    <p:sldId id="365" r:id="rId34"/>
    <p:sldId id="366" r:id="rId35"/>
    <p:sldId id="369" r:id="rId36"/>
    <p:sldId id="363" r:id="rId37"/>
    <p:sldId id="368" r:id="rId38"/>
    <p:sldId id="372" r:id="rId39"/>
    <p:sldId id="367" r:id="rId40"/>
    <p:sldId id="373" r:id="rId41"/>
    <p:sldId id="312" r:id="rId42"/>
    <p:sldId id="374" r:id="rId43"/>
    <p:sldId id="269" r:id="rId44"/>
    <p:sldId id="337" r:id="rId45"/>
    <p:sldId id="313" r:id="rId46"/>
    <p:sldId id="315" r:id="rId47"/>
    <p:sldId id="316" r:id="rId48"/>
    <p:sldId id="317" r:id="rId49"/>
    <p:sldId id="318" r:id="rId50"/>
    <p:sldId id="375" r:id="rId51"/>
    <p:sldId id="314" r:id="rId52"/>
    <p:sldId id="376" r:id="rId53"/>
    <p:sldId id="271" r:id="rId54"/>
    <p:sldId id="321" r:id="rId55"/>
    <p:sldId id="322" r:id="rId56"/>
    <p:sldId id="323" r:id="rId57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88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9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56D5CC-DCDD-441B-8509-4F4A1A7BC31A}" type="doc">
      <dgm:prSet loTypeId="urn:microsoft.com/office/officeart/2005/8/layout/pList2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l-GR"/>
        </a:p>
      </dgm:t>
    </dgm:pt>
    <dgm:pt modelId="{175B6BD5-FA51-4852-B520-2EF6B654C2A0}">
      <dgm:prSet phldrT="[Κείμενο]" custT="1"/>
      <dgm:spPr/>
      <dgm:t>
        <a:bodyPr/>
        <a:lstStyle/>
        <a:p>
          <a:pPr algn="l"/>
          <a:r>
            <a:rPr lang="en-US" sz="1800" dirty="0">
              <a:solidFill>
                <a:schemeClr val="tx1"/>
              </a:solidFill>
            </a:rPr>
            <a:t>- Inventions</a:t>
          </a:r>
        </a:p>
        <a:p>
          <a:pPr algn="l"/>
          <a:r>
            <a:rPr lang="en-US" sz="1800" dirty="0">
              <a:solidFill>
                <a:schemeClr val="tx1"/>
              </a:solidFill>
            </a:rPr>
            <a:t>- Atlas</a:t>
          </a:r>
          <a:r>
            <a:rPr lang="el-GR" sz="1800" dirty="0">
              <a:solidFill>
                <a:schemeClr val="tx1"/>
              </a:solidFill>
            </a:rPr>
            <a:t>/</a:t>
          </a:r>
          <a:r>
            <a:rPr lang="en-US" sz="1800" dirty="0">
              <a:solidFill>
                <a:schemeClr val="tx1"/>
              </a:solidFill>
            </a:rPr>
            <a:t> explorations</a:t>
          </a:r>
          <a:endParaRPr lang="el-GR" sz="1800" dirty="0">
            <a:solidFill>
              <a:schemeClr val="tx1"/>
            </a:solidFill>
          </a:endParaRPr>
        </a:p>
        <a:p>
          <a:pPr algn="l"/>
          <a:r>
            <a:rPr lang="en-US" sz="1800" dirty="0">
              <a:solidFill>
                <a:schemeClr val="tx1"/>
              </a:solidFill>
            </a:rPr>
            <a:t>- Fairytales </a:t>
          </a:r>
          <a:endParaRPr lang="el-GR" sz="1800" dirty="0">
            <a:solidFill>
              <a:schemeClr val="tx1"/>
            </a:solidFill>
          </a:endParaRPr>
        </a:p>
      </dgm:t>
    </dgm:pt>
    <dgm:pt modelId="{3CCF4D9C-CB17-4603-82C4-6F68846C4AC0}" type="parTrans" cxnId="{1742D54D-BC96-42C9-A63D-6A762F6C5132}">
      <dgm:prSet/>
      <dgm:spPr/>
      <dgm:t>
        <a:bodyPr/>
        <a:lstStyle/>
        <a:p>
          <a:endParaRPr lang="el-GR"/>
        </a:p>
      </dgm:t>
    </dgm:pt>
    <dgm:pt modelId="{F25F16F6-76D1-48F0-A145-D5ABE53064C7}" type="sibTrans" cxnId="{1742D54D-BC96-42C9-A63D-6A762F6C5132}">
      <dgm:prSet/>
      <dgm:spPr/>
      <dgm:t>
        <a:bodyPr/>
        <a:lstStyle/>
        <a:p>
          <a:endParaRPr lang="el-GR"/>
        </a:p>
      </dgm:t>
    </dgm:pt>
    <dgm:pt modelId="{37A997D6-8228-4413-A4F3-0CF20D35953A}">
      <dgm:prSet phldrT="[Κείμενο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Useful information for sea voyages</a:t>
          </a:r>
          <a:endParaRPr lang="el-GR" sz="1800" dirty="0">
            <a:solidFill>
              <a:schemeClr val="tx1"/>
            </a:solidFill>
          </a:endParaRPr>
        </a:p>
      </dgm:t>
    </dgm:pt>
    <dgm:pt modelId="{407D7A40-50FC-41D6-B5EA-98328AF134AD}" type="parTrans" cxnId="{29C9E4D2-23AF-429F-9DC3-D21A8CA209A0}">
      <dgm:prSet/>
      <dgm:spPr/>
      <dgm:t>
        <a:bodyPr/>
        <a:lstStyle/>
        <a:p>
          <a:endParaRPr lang="el-GR"/>
        </a:p>
      </dgm:t>
    </dgm:pt>
    <dgm:pt modelId="{EA467914-51F2-4759-8D52-68E2D3D5B986}" type="sibTrans" cxnId="{29C9E4D2-23AF-429F-9DC3-D21A8CA209A0}">
      <dgm:prSet/>
      <dgm:spPr/>
      <dgm:t>
        <a:bodyPr/>
        <a:lstStyle/>
        <a:p>
          <a:endParaRPr lang="el-GR"/>
        </a:p>
      </dgm:t>
    </dgm:pt>
    <dgm:pt modelId="{B8DE3F30-0DA7-415E-A4AF-0D58FCC792C5}">
      <dgm:prSet phldrT="[Κείμενο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el-GR" dirty="0">
            <a:solidFill>
              <a:schemeClr val="tx1"/>
            </a:solidFill>
          </a:endParaRPr>
        </a:p>
      </dgm:t>
    </dgm:pt>
    <dgm:pt modelId="{5DFF53B1-8705-430B-8217-D2B5CE60BD56}" type="parTrans" cxnId="{226C2FD7-9179-408C-9C01-9B05B43F8E04}">
      <dgm:prSet/>
      <dgm:spPr/>
      <dgm:t>
        <a:bodyPr/>
        <a:lstStyle/>
        <a:p>
          <a:endParaRPr lang="el-GR"/>
        </a:p>
      </dgm:t>
    </dgm:pt>
    <dgm:pt modelId="{5DD6982D-EB2A-4A79-9444-8C94919C81FE}" type="sibTrans" cxnId="{226C2FD7-9179-408C-9C01-9B05B43F8E04}">
      <dgm:prSet/>
      <dgm:spPr/>
      <dgm:t>
        <a:bodyPr/>
        <a:lstStyle/>
        <a:p>
          <a:endParaRPr lang="el-GR"/>
        </a:p>
      </dgm:t>
    </dgm:pt>
    <dgm:pt modelId="{2F046447-DD3F-41EA-9BFF-8847E6699565}">
      <dgm:prSet/>
      <dgm:spPr/>
      <dgm:t>
        <a:bodyPr/>
        <a:lstStyle/>
        <a:p>
          <a:endParaRPr lang="el-GR"/>
        </a:p>
      </dgm:t>
    </dgm:pt>
    <dgm:pt modelId="{5824A97C-D896-4149-BF15-3FF47EEAE8AC}" type="parTrans" cxnId="{938B9BDB-C4ED-4CD8-BDB6-9695F6D08ED6}">
      <dgm:prSet/>
      <dgm:spPr/>
      <dgm:t>
        <a:bodyPr/>
        <a:lstStyle/>
        <a:p>
          <a:endParaRPr lang="el-GR"/>
        </a:p>
      </dgm:t>
    </dgm:pt>
    <dgm:pt modelId="{3A9F2700-AF26-400D-8C01-5FFE47964B11}" type="sibTrans" cxnId="{938B9BDB-C4ED-4CD8-BDB6-9695F6D08ED6}">
      <dgm:prSet/>
      <dgm:spPr/>
      <dgm:t>
        <a:bodyPr/>
        <a:lstStyle/>
        <a:p>
          <a:endParaRPr lang="el-GR"/>
        </a:p>
      </dgm:t>
    </dgm:pt>
    <dgm:pt modelId="{83F62FF5-1698-4CC0-BB46-814DAA01DDEF}" type="pres">
      <dgm:prSet presAssocID="{6456D5CC-DCDD-441B-8509-4F4A1A7BC31A}" presName="Name0" presStyleCnt="0">
        <dgm:presLayoutVars>
          <dgm:dir/>
          <dgm:resizeHandles val="exact"/>
        </dgm:presLayoutVars>
      </dgm:prSet>
      <dgm:spPr/>
    </dgm:pt>
    <dgm:pt modelId="{B5E63F80-BBDD-46C2-B95A-6226CA5A1BBF}" type="pres">
      <dgm:prSet presAssocID="{6456D5CC-DCDD-441B-8509-4F4A1A7BC31A}" presName="bkgdShp" presStyleLbl="alignAccFollowNode1" presStyleIdx="0" presStyleCnt="1" custScaleY="148958" custLinFactNeighborX="-604" custLinFactNeighborY="364"/>
      <dgm:spPr/>
    </dgm:pt>
    <dgm:pt modelId="{C5B5849F-E797-49D0-A375-F076870E6AAF}" type="pres">
      <dgm:prSet presAssocID="{6456D5CC-DCDD-441B-8509-4F4A1A7BC31A}" presName="linComp" presStyleCnt="0"/>
      <dgm:spPr/>
    </dgm:pt>
    <dgm:pt modelId="{CE0623C6-11E2-46B3-88E7-4A183C11E745}" type="pres">
      <dgm:prSet presAssocID="{175B6BD5-FA51-4852-B520-2EF6B654C2A0}" presName="compNode" presStyleCnt="0"/>
      <dgm:spPr/>
    </dgm:pt>
    <dgm:pt modelId="{474BD708-5111-4158-AFC8-4E961030B193}" type="pres">
      <dgm:prSet presAssocID="{175B6BD5-FA51-4852-B520-2EF6B654C2A0}" presName="node" presStyleLbl="node1" presStyleIdx="0" presStyleCnt="4" custScaleY="68688">
        <dgm:presLayoutVars>
          <dgm:bulletEnabled val="1"/>
        </dgm:presLayoutVars>
      </dgm:prSet>
      <dgm:spPr/>
    </dgm:pt>
    <dgm:pt modelId="{5D661DE4-E9DA-4549-9DBD-494290F81755}" type="pres">
      <dgm:prSet presAssocID="{175B6BD5-FA51-4852-B520-2EF6B654C2A0}" presName="invisiNode" presStyleLbl="node1" presStyleIdx="0" presStyleCnt="4"/>
      <dgm:spPr/>
    </dgm:pt>
    <dgm:pt modelId="{7E7697FF-1D4D-41BD-BF69-DBCACBCA5AAF}" type="pres">
      <dgm:prSet presAssocID="{175B6BD5-FA51-4852-B520-2EF6B654C2A0}" presName="imagNode" presStyleLbl="fgImgPlace1" presStyleIdx="0" presStyleCnt="4" custScaleY="160731"/>
      <dgm:spPr/>
    </dgm:pt>
    <dgm:pt modelId="{45540909-E438-47EA-B6FE-DF6F6DD23F39}" type="pres">
      <dgm:prSet presAssocID="{F25F16F6-76D1-48F0-A145-D5ABE53064C7}" presName="sibTrans" presStyleLbl="sibTrans2D1" presStyleIdx="0" presStyleCnt="0"/>
      <dgm:spPr/>
    </dgm:pt>
    <dgm:pt modelId="{092E7DAD-12D9-484E-A643-94E1F79286CC}" type="pres">
      <dgm:prSet presAssocID="{37A997D6-8228-4413-A4F3-0CF20D35953A}" presName="compNode" presStyleCnt="0"/>
      <dgm:spPr/>
    </dgm:pt>
    <dgm:pt modelId="{ADF7FCC8-3B07-47C3-B577-D7B77A56DBB6}" type="pres">
      <dgm:prSet presAssocID="{37A997D6-8228-4413-A4F3-0CF20D35953A}" presName="node" presStyleLbl="node1" presStyleIdx="1" presStyleCnt="4" custScaleY="68103">
        <dgm:presLayoutVars>
          <dgm:bulletEnabled val="1"/>
        </dgm:presLayoutVars>
      </dgm:prSet>
      <dgm:spPr/>
    </dgm:pt>
    <dgm:pt modelId="{99EBF576-FAE3-4001-9435-51D6F932FCAC}" type="pres">
      <dgm:prSet presAssocID="{37A997D6-8228-4413-A4F3-0CF20D35953A}" presName="invisiNode" presStyleLbl="node1" presStyleIdx="1" presStyleCnt="4"/>
      <dgm:spPr/>
    </dgm:pt>
    <dgm:pt modelId="{FA869808-9B19-4735-B6B5-CD816EEA8E08}" type="pres">
      <dgm:prSet presAssocID="{37A997D6-8228-4413-A4F3-0CF20D35953A}" presName="imagNode" presStyleLbl="fgImgPlace1" presStyleIdx="1" presStyleCnt="4" custScaleY="157314"/>
      <dgm:spPr/>
    </dgm:pt>
    <dgm:pt modelId="{3FC21F87-7E8B-46FB-AD4F-D3594DB4C3A4}" type="pres">
      <dgm:prSet presAssocID="{EA467914-51F2-4759-8D52-68E2D3D5B986}" presName="sibTrans" presStyleLbl="sibTrans2D1" presStyleIdx="0" presStyleCnt="0"/>
      <dgm:spPr/>
    </dgm:pt>
    <dgm:pt modelId="{BE5338BD-0153-431F-AFB7-AF411D66B50A}" type="pres">
      <dgm:prSet presAssocID="{B8DE3F30-0DA7-415E-A4AF-0D58FCC792C5}" presName="compNode" presStyleCnt="0"/>
      <dgm:spPr/>
    </dgm:pt>
    <dgm:pt modelId="{CC2FBC65-97AE-4B16-B9F2-1FC8B8831F28}" type="pres">
      <dgm:prSet presAssocID="{B8DE3F30-0DA7-415E-A4AF-0D58FCC792C5}" presName="node" presStyleLbl="node1" presStyleIdx="2" presStyleCnt="4" custScaleY="70871">
        <dgm:presLayoutVars>
          <dgm:bulletEnabled val="1"/>
        </dgm:presLayoutVars>
      </dgm:prSet>
      <dgm:spPr/>
    </dgm:pt>
    <dgm:pt modelId="{5AA913F3-6999-45DB-84DF-644D85942F5E}" type="pres">
      <dgm:prSet presAssocID="{B8DE3F30-0DA7-415E-A4AF-0D58FCC792C5}" presName="invisiNode" presStyleLbl="node1" presStyleIdx="2" presStyleCnt="4"/>
      <dgm:spPr/>
    </dgm:pt>
    <dgm:pt modelId="{ACFD8FA4-367E-4E6D-8C67-8A4F3A7F6CE2}" type="pres">
      <dgm:prSet presAssocID="{B8DE3F30-0DA7-415E-A4AF-0D58FCC792C5}" presName="imagNode" presStyleLbl="fgImgPlace1" presStyleIdx="2" presStyleCnt="4" custScaleY="152238"/>
      <dgm:spPr>
        <a:solidFill>
          <a:srgbClr val="FF0000"/>
        </a:solidFill>
      </dgm:spPr>
    </dgm:pt>
    <dgm:pt modelId="{DABDD6FA-8D86-4A3D-8028-22C25938896A}" type="pres">
      <dgm:prSet presAssocID="{5DD6982D-EB2A-4A79-9444-8C94919C81FE}" presName="sibTrans" presStyleLbl="sibTrans2D1" presStyleIdx="0" presStyleCnt="0"/>
      <dgm:spPr/>
    </dgm:pt>
    <dgm:pt modelId="{D13710F1-5412-4E5E-B924-50B3215D7A55}" type="pres">
      <dgm:prSet presAssocID="{2F046447-DD3F-41EA-9BFF-8847E6699565}" presName="compNode" presStyleCnt="0"/>
      <dgm:spPr/>
    </dgm:pt>
    <dgm:pt modelId="{6161622D-283B-4FD0-84EE-81CCC5A2F2E4}" type="pres">
      <dgm:prSet presAssocID="{2F046447-DD3F-41EA-9BFF-8847E6699565}" presName="node" presStyleLbl="node1" presStyleIdx="3" presStyleCnt="4" custScaleY="67515">
        <dgm:presLayoutVars>
          <dgm:bulletEnabled val="1"/>
        </dgm:presLayoutVars>
      </dgm:prSet>
      <dgm:spPr/>
    </dgm:pt>
    <dgm:pt modelId="{9D98E8A3-8776-4A22-A1D7-D35F590FE1A0}" type="pres">
      <dgm:prSet presAssocID="{2F046447-DD3F-41EA-9BFF-8847E6699565}" presName="invisiNode" presStyleLbl="node1" presStyleIdx="3" presStyleCnt="4"/>
      <dgm:spPr/>
    </dgm:pt>
    <dgm:pt modelId="{2F40930F-5740-430A-A08C-633D3633D6AD}" type="pres">
      <dgm:prSet presAssocID="{2F046447-DD3F-41EA-9BFF-8847E6699565}" presName="imagNode" presStyleLbl="fgImgPlace1" presStyleIdx="3" presStyleCnt="4" custScaleY="136682"/>
      <dgm:spPr/>
    </dgm:pt>
  </dgm:ptLst>
  <dgm:cxnLst>
    <dgm:cxn modelId="{1C3C970D-A14F-48DA-8FB5-F444F360AEEF}" type="presOf" srcId="{6456D5CC-DCDD-441B-8509-4F4A1A7BC31A}" destId="{83F62FF5-1698-4CC0-BB46-814DAA01DDEF}" srcOrd="0" destOrd="0" presId="urn:microsoft.com/office/officeart/2005/8/layout/pList2"/>
    <dgm:cxn modelId="{E5F58A1B-9787-4B90-9977-56A8C5220B66}" type="presOf" srcId="{B8DE3F30-0DA7-415E-A4AF-0D58FCC792C5}" destId="{CC2FBC65-97AE-4B16-B9F2-1FC8B8831F28}" srcOrd="0" destOrd="0" presId="urn:microsoft.com/office/officeart/2005/8/layout/pList2"/>
    <dgm:cxn modelId="{BBE17365-62AD-4ECD-9A35-558AABC4CBB9}" type="presOf" srcId="{EA467914-51F2-4759-8D52-68E2D3D5B986}" destId="{3FC21F87-7E8B-46FB-AD4F-D3594DB4C3A4}" srcOrd="0" destOrd="0" presId="urn:microsoft.com/office/officeart/2005/8/layout/pList2"/>
    <dgm:cxn modelId="{1742D54D-BC96-42C9-A63D-6A762F6C5132}" srcId="{6456D5CC-DCDD-441B-8509-4F4A1A7BC31A}" destId="{175B6BD5-FA51-4852-B520-2EF6B654C2A0}" srcOrd="0" destOrd="0" parTransId="{3CCF4D9C-CB17-4603-82C4-6F68846C4AC0}" sibTransId="{F25F16F6-76D1-48F0-A145-D5ABE53064C7}"/>
    <dgm:cxn modelId="{707B6B78-9FC5-42D0-AAE3-DAD82E9C44EA}" type="presOf" srcId="{F25F16F6-76D1-48F0-A145-D5ABE53064C7}" destId="{45540909-E438-47EA-B6FE-DF6F6DD23F39}" srcOrd="0" destOrd="0" presId="urn:microsoft.com/office/officeart/2005/8/layout/pList2"/>
    <dgm:cxn modelId="{2616377D-6AC0-4E4B-970B-4B4B927AECFD}" type="presOf" srcId="{2F046447-DD3F-41EA-9BFF-8847E6699565}" destId="{6161622D-283B-4FD0-84EE-81CCC5A2F2E4}" srcOrd="0" destOrd="0" presId="urn:microsoft.com/office/officeart/2005/8/layout/pList2"/>
    <dgm:cxn modelId="{AC171797-52AA-42A5-A2E1-08B46A69BFD4}" type="presOf" srcId="{175B6BD5-FA51-4852-B520-2EF6B654C2A0}" destId="{474BD708-5111-4158-AFC8-4E961030B193}" srcOrd="0" destOrd="0" presId="urn:microsoft.com/office/officeart/2005/8/layout/pList2"/>
    <dgm:cxn modelId="{29C9E4D2-23AF-429F-9DC3-D21A8CA209A0}" srcId="{6456D5CC-DCDD-441B-8509-4F4A1A7BC31A}" destId="{37A997D6-8228-4413-A4F3-0CF20D35953A}" srcOrd="1" destOrd="0" parTransId="{407D7A40-50FC-41D6-B5EA-98328AF134AD}" sibTransId="{EA467914-51F2-4759-8D52-68E2D3D5B986}"/>
    <dgm:cxn modelId="{226C2FD7-9179-408C-9C01-9B05B43F8E04}" srcId="{6456D5CC-DCDD-441B-8509-4F4A1A7BC31A}" destId="{B8DE3F30-0DA7-415E-A4AF-0D58FCC792C5}" srcOrd="2" destOrd="0" parTransId="{5DFF53B1-8705-430B-8217-D2B5CE60BD56}" sibTransId="{5DD6982D-EB2A-4A79-9444-8C94919C81FE}"/>
    <dgm:cxn modelId="{938B9BDB-C4ED-4CD8-BDB6-9695F6D08ED6}" srcId="{6456D5CC-DCDD-441B-8509-4F4A1A7BC31A}" destId="{2F046447-DD3F-41EA-9BFF-8847E6699565}" srcOrd="3" destOrd="0" parTransId="{5824A97C-D896-4149-BF15-3FF47EEAE8AC}" sibTransId="{3A9F2700-AF26-400D-8C01-5FFE47964B11}"/>
    <dgm:cxn modelId="{2EDB6AF7-CFBA-4EC8-9EA1-2F33471C163D}" type="presOf" srcId="{5DD6982D-EB2A-4A79-9444-8C94919C81FE}" destId="{DABDD6FA-8D86-4A3D-8028-22C25938896A}" srcOrd="0" destOrd="0" presId="urn:microsoft.com/office/officeart/2005/8/layout/pList2"/>
    <dgm:cxn modelId="{8FE445F9-2438-4AF6-9F18-5477AE61B98E}" type="presOf" srcId="{37A997D6-8228-4413-A4F3-0CF20D35953A}" destId="{ADF7FCC8-3B07-47C3-B577-D7B77A56DBB6}" srcOrd="0" destOrd="0" presId="urn:microsoft.com/office/officeart/2005/8/layout/pList2"/>
    <dgm:cxn modelId="{146EEA36-28ED-4F44-B244-F7B2378B6D1C}" type="presParOf" srcId="{83F62FF5-1698-4CC0-BB46-814DAA01DDEF}" destId="{B5E63F80-BBDD-46C2-B95A-6226CA5A1BBF}" srcOrd="0" destOrd="0" presId="urn:microsoft.com/office/officeart/2005/8/layout/pList2"/>
    <dgm:cxn modelId="{7F3923C5-1844-49E4-8BB9-09E6AC93B8C5}" type="presParOf" srcId="{83F62FF5-1698-4CC0-BB46-814DAA01DDEF}" destId="{C5B5849F-E797-49D0-A375-F076870E6AAF}" srcOrd="1" destOrd="0" presId="urn:microsoft.com/office/officeart/2005/8/layout/pList2"/>
    <dgm:cxn modelId="{D0EE4932-F4E3-4C39-93A9-7668E6F9DDCA}" type="presParOf" srcId="{C5B5849F-E797-49D0-A375-F076870E6AAF}" destId="{CE0623C6-11E2-46B3-88E7-4A183C11E745}" srcOrd="0" destOrd="0" presId="urn:microsoft.com/office/officeart/2005/8/layout/pList2"/>
    <dgm:cxn modelId="{CF006C6A-B7C7-4F2E-A7FB-E7E8A95DCC7E}" type="presParOf" srcId="{CE0623C6-11E2-46B3-88E7-4A183C11E745}" destId="{474BD708-5111-4158-AFC8-4E961030B193}" srcOrd="0" destOrd="0" presId="urn:microsoft.com/office/officeart/2005/8/layout/pList2"/>
    <dgm:cxn modelId="{F3D44879-9676-4F42-851B-B211D1DDD276}" type="presParOf" srcId="{CE0623C6-11E2-46B3-88E7-4A183C11E745}" destId="{5D661DE4-E9DA-4549-9DBD-494290F81755}" srcOrd="1" destOrd="0" presId="urn:microsoft.com/office/officeart/2005/8/layout/pList2"/>
    <dgm:cxn modelId="{00F003A2-BD88-42CE-A996-58C4B65706F3}" type="presParOf" srcId="{CE0623C6-11E2-46B3-88E7-4A183C11E745}" destId="{7E7697FF-1D4D-41BD-BF69-DBCACBCA5AAF}" srcOrd="2" destOrd="0" presId="urn:microsoft.com/office/officeart/2005/8/layout/pList2"/>
    <dgm:cxn modelId="{B726DF3C-19C4-4BEE-8FEB-9864415B3230}" type="presParOf" srcId="{C5B5849F-E797-49D0-A375-F076870E6AAF}" destId="{45540909-E438-47EA-B6FE-DF6F6DD23F39}" srcOrd="1" destOrd="0" presId="urn:microsoft.com/office/officeart/2005/8/layout/pList2"/>
    <dgm:cxn modelId="{6A983771-9EA7-437F-B651-9A2B51070AD2}" type="presParOf" srcId="{C5B5849F-E797-49D0-A375-F076870E6AAF}" destId="{092E7DAD-12D9-484E-A643-94E1F79286CC}" srcOrd="2" destOrd="0" presId="urn:microsoft.com/office/officeart/2005/8/layout/pList2"/>
    <dgm:cxn modelId="{5282000C-920F-401E-B283-213A68906C62}" type="presParOf" srcId="{092E7DAD-12D9-484E-A643-94E1F79286CC}" destId="{ADF7FCC8-3B07-47C3-B577-D7B77A56DBB6}" srcOrd="0" destOrd="0" presId="urn:microsoft.com/office/officeart/2005/8/layout/pList2"/>
    <dgm:cxn modelId="{17AA7CB7-B225-4A65-8B2D-A93B8D4B1EE5}" type="presParOf" srcId="{092E7DAD-12D9-484E-A643-94E1F79286CC}" destId="{99EBF576-FAE3-4001-9435-51D6F932FCAC}" srcOrd="1" destOrd="0" presId="urn:microsoft.com/office/officeart/2005/8/layout/pList2"/>
    <dgm:cxn modelId="{C906F215-0D75-4E6B-9B38-CD476954577B}" type="presParOf" srcId="{092E7DAD-12D9-484E-A643-94E1F79286CC}" destId="{FA869808-9B19-4735-B6B5-CD816EEA8E08}" srcOrd="2" destOrd="0" presId="urn:microsoft.com/office/officeart/2005/8/layout/pList2"/>
    <dgm:cxn modelId="{E6753932-42DC-4ACE-9BF5-53CC96EE6654}" type="presParOf" srcId="{C5B5849F-E797-49D0-A375-F076870E6AAF}" destId="{3FC21F87-7E8B-46FB-AD4F-D3594DB4C3A4}" srcOrd="3" destOrd="0" presId="urn:microsoft.com/office/officeart/2005/8/layout/pList2"/>
    <dgm:cxn modelId="{C29DE957-49F2-459A-B867-059E9300560B}" type="presParOf" srcId="{C5B5849F-E797-49D0-A375-F076870E6AAF}" destId="{BE5338BD-0153-431F-AFB7-AF411D66B50A}" srcOrd="4" destOrd="0" presId="urn:microsoft.com/office/officeart/2005/8/layout/pList2"/>
    <dgm:cxn modelId="{443C8B1F-CE6B-4047-8F97-B01E54149473}" type="presParOf" srcId="{BE5338BD-0153-431F-AFB7-AF411D66B50A}" destId="{CC2FBC65-97AE-4B16-B9F2-1FC8B8831F28}" srcOrd="0" destOrd="0" presId="urn:microsoft.com/office/officeart/2005/8/layout/pList2"/>
    <dgm:cxn modelId="{70AC79F5-DAF8-4B99-BD90-BE0DEF896790}" type="presParOf" srcId="{BE5338BD-0153-431F-AFB7-AF411D66B50A}" destId="{5AA913F3-6999-45DB-84DF-644D85942F5E}" srcOrd="1" destOrd="0" presId="urn:microsoft.com/office/officeart/2005/8/layout/pList2"/>
    <dgm:cxn modelId="{97838532-F3E2-4790-BEFF-AFCD2D40273B}" type="presParOf" srcId="{BE5338BD-0153-431F-AFB7-AF411D66B50A}" destId="{ACFD8FA4-367E-4E6D-8C67-8A4F3A7F6CE2}" srcOrd="2" destOrd="0" presId="urn:microsoft.com/office/officeart/2005/8/layout/pList2"/>
    <dgm:cxn modelId="{1C3861D5-1552-4CE9-9640-6340C791EEB2}" type="presParOf" srcId="{C5B5849F-E797-49D0-A375-F076870E6AAF}" destId="{DABDD6FA-8D86-4A3D-8028-22C25938896A}" srcOrd="5" destOrd="0" presId="urn:microsoft.com/office/officeart/2005/8/layout/pList2"/>
    <dgm:cxn modelId="{E1E94A20-88D4-409D-8C8D-EB95BAA8BEFA}" type="presParOf" srcId="{C5B5849F-E797-49D0-A375-F076870E6AAF}" destId="{D13710F1-5412-4E5E-B924-50B3215D7A55}" srcOrd="6" destOrd="0" presId="urn:microsoft.com/office/officeart/2005/8/layout/pList2"/>
    <dgm:cxn modelId="{E5BA6C0A-BDDA-47FD-9209-A0C4786EB169}" type="presParOf" srcId="{D13710F1-5412-4E5E-B924-50B3215D7A55}" destId="{6161622D-283B-4FD0-84EE-81CCC5A2F2E4}" srcOrd="0" destOrd="0" presId="urn:microsoft.com/office/officeart/2005/8/layout/pList2"/>
    <dgm:cxn modelId="{F6514389-8168-44E4-8E80-171B2FFDACC8}" type="presParOf" srcId="{D13710F1-5412-4E5E-B924-50B3215D7A55}" destId="{9D98E8A3-8776-4A22-A1D7-D35F590FE1A0}" srcOrd="1" destOrd="0" presId="urn:microsoft.com/office/officeart/2005/8/layout/pList2"/>
    <dgm:cxn modelId="{13E77A67-F1CA-4185-A5AC-D1AECADECF84}" type="presParOf" srcId="{D13710F1-5412-4E5E-B924-50B3215D7A55}" destId="{2F40930F-5740-430A-A08C-633D3633D6A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AD8CFF4-5EE0-4117-9B1C-A3BD31AE68FE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l-GR"/>
        </a:p>
      </dgm:t>
    </dgm:pt>
    <dgm:pt modelId="{01158AEA-815A-4622-84D4-494E89C7409C}">
      <dgm:prSet phldrT="[Κείμενο]"/>
      <dgm:spPr/>
      <dgm:t>
        <a:bodyPr/>
        <a:lstStyle/>
        <a:p>
          <a:r>
            <a:rPr lang="en-US" dirty="0"/>
            <a:t>representations</a:t>
          </a:r>
          <a:endParaRPr lang="el-GR" dirty="0"/>
        </a:p>
      </dgm:t>
    </dgm:pt>
    <dgm:pt modelId="{0784BB2A-8A36-4FF6-B0F8-6741BBCC8632}" type="parTrans" cxnId="{2F6E4E85-B385-42BD-86F1-221062E9F185}">
      <dgm:prSet/>
      <dgm:spPr/>
      <dgm:t>
        <a:bodyPr/>
        <a:lstStyle/>
        <a:p>
          <a:endParaRPr lang="el-GR"/>
        </a:p>
      </dgm:t>
    </dgm:pt>
    <dgm:pt modelId="{6FF26D9B-15D4-43AA-97C6-B92175C5A7A4}" type="sibTrans" cxnId="{2F6E4E85-B385-42BD-86F1-221062E9F185}">
      <dgm:prSet/>
      <dgm:spPr/>
      <dgm:t>
        <a:bodyPr/>
        <a:lstStyle/>
        <a:p>
          <a:endParaRPr lang="el-GR"/>
        </a:p>
      </dgm:t>
    </dgm:pt>
    <dgm:pt modelId="{24E089D5-9659-4B23-9598-698B770AF375}">
      <dgm:prSet phldrT="[Κείμενο]"/>
      <dgm:spPr/>
      <dgm:t>
        <a:bodyPr/>
        <a:lstStyle/>
        <a:p>
          <a:endParaRPr lang="el-GR" dirty="0"/>
        </a:p>
      </dgm:t>
    </dgm:pt>
    <dgm:pt modelId="{DE962B47-A42D-4549-ACE6-E4A6EE384210}" type="parTrans" cxnId="{AF9A493A-3990-44E1-9D77-EDFAE3292D46}">
      <dgm:prSet/>
      <dgm:spPr/>
      <dgm:t>
        <a:bodyPr/>
        <a:lstStyle/>
        <a:p>
          <a:endParaRPr lang="el-GR"/>
        </a:p>
      </dgm:t>
    </dgm:pt>
    <dgm:pt modelId="{5F60D6D8-CABB-4FD6-851F-8FD6D0217140}" type="sibTrans" cxnId="{AF9A493A-3990-44E1-9D77-EDFAE3292D46}">
      <dgm:prSet/>
      <dgm:spPr/>
      <dgm:t>
        <a:bodyPr/>
        <a:lstStyle/>
        <a:p>
          <a:endParaRPr lang="el-GR"/>
        </a:p>
      </dgm:t>
    </dgm:pt>
    <dgm:pt modelId="{D3DB15C4-CC5F-41BE-952A-D0326DBFD145}">
      <dgm:prSet phldrT="[Κείμενο]"/>
      <dgm:spPr/>
      <dgm:t>
        <a:bodyPr/>
        <a:lstStyle/>
        <a:p>
          <a:r>
            <a:rPr lang="en-US" dirty="0"/>
            <a:t>Craft </a:t>
          </a:r>
          <a:endParaRPr lang="el-GR" dirty="0"/>
        </a:p>
      </dgm:t>
    </dgm:pt>
    <dgm:pt modelId="{092DFA01-62F9-4253-BB93-E92CCD42D541}" type="parTrans" cxnId="{A29CA5EA-D964-4EDD-9534-5B642956BB00}">
      <dgm:prSet/>
      <dgm:spPr/>
      <dgm:t>
        <a:bodyPr/>
        <a:lstStyle/>
        <a:p>
          <a:endParaRPr lang="el-GR"/>
        </a:p>
      </dgm:t>
    </dgm:pt>
    <dgm:pt modelId="{D9DB3A99-463D-4565-8D71-BEAE33E492CE}" type="sibTrans" cxnId="{A29CA5EA-D964-4EDD-9534-5B642956BB00}">
      <dgm:prSet/>
      <dgm:spPr/>
      <dgm:t>
        <a:bodyPr/>
        <a:lstStyle/>
        <a:p>
          <a:endParaRPr lang="el-GR"/>
        </a:p>
      </dgm:t>
    </dgm:pt>
    <dgm:pt modelId="{09479D4A-DBD8-4DD0-BB3F-A7B8CB6F4F2C}">
      <dgm:prSet phldrT="[Κείμενο]"/>
      <dgm:spPr/>
      <dgm:t>
        <a:bodyPr/>
        <a:lstStyle/>
        <a:p>
          <a:r>
            <a:rPr lang="en-US" dirty="0"/>
            <a:t>Make  my own compass following instructions</a:t>
          </a:r>
          <a:endParaRPr lang="el-GR" dirty="0"/>
        </a:p>
      </dgm:t>
    </dgm:pt>
    <dgm:pt modelId="{214D3AA1-4865-450A-A957-2FB902A5F023}" type="parTrans" cxnId="{BC313B0B-0227-426B-95AA-EDC23CC95CF5}">
      <dgm:prSet/>
      <dgm:spPr/>
      <dgm:t>
        <a:bodyPr/>
        <a:lstStyle/>
        <a:p>
          <a:endParaRPr lang="el-GR"/>
        </a:p>
      </dgm:t>
    </dgm:pt>
    <dgm:pt modelId="{E1C7DEDC-F1C9-4F41-B22A-166782064627}" type="sibTrans" cxnId="{BC313B0B-0227-426B-95AA-EDC23CC95CF5}">
      <dgm:prSet/>
      <dgm:spPr/>
      <dgm:t>
        <a:bodyPr/>
        <a:lstStyle/>
        <a:p>
          <a:endParaRPr lang="el-GR"/>
        </a:p>
      </dgm:t>
    </dgm:pt>
    <dgm:pt modelId="{00DA7345-3A27-4A5F-A9D9-826363495D00}">
      <dgm:prSet phldrT="[Κείμενο]"/>
      <dgm:spPr/>
      <dgm:t>
        <a:bodyPr/>
        <a:lstStyle/>
        <a:p>
          <a:r>
            <a:rPr lang="en-US" dirty="0"/>
            <a:t>Create my instructions game </a:t>
          </a:r>
          <a:endParaRPr lang="el-GR" dirty="0"/>
        </a:p>
      </dgm:t>
    </dgm:pt>
    <dgm:pt modelId="{36C90F26-59E1-4604-9DB1-07CE8A47D0CA}" type="parTrans" cxnId="{1609C7A5-D8C8-4530-AB25-54D839BE9AB5}">
      <dgm:prSet/>
      <dgm:spPr/>
      <dgm:t>
        <a:bodyPr/>
        <a:lstStyle/>
        <a:p>
          <a:endParaRPr lang="el-GR"/>
        </a:p>
      </dgm:t>
    </dgm:pt>
    <dgm:pt modelId="{5F3C2AF4-4452-410A-A317-6EE1EE6F6232}" type="sibTrans" cxnId="{1609C7A5-D8C8-4530-AB25-54D839BE9AB5}">
      <dgm:prSet/>
      <dgm:spPr/>
      <dgm:t>
        <a:bodyPr/>
        <a:lstStyle/>
        <a:p>
          <a:endParaRPr lang="el-GR"/>
        </a:p>
      </dgm:t>
    </dgm:pt>
    <dgm:pt modelId="{A5FC7EE1-0479-40A8-B1F2-4DE0B4CD3386}">
      <dgm:prSet phldrT="[Κείμενο]"/>
      <dgm:spPr/>
      <dgm:t>
        <a:bodyPr/>
        <a:lstStyle/>
        <a:p>
          <a:endParaRPr lang="el-GR" dirty="0"/>
        </a:p>
      </dgm:t>
    </dgm:pt>
    <dgm:pt modelId="{05DD0BBE-8B1B-4FC1-B7F8-C81677551B10}" type="parTrans" cxnId="{8FB6D4B3-546D-417E-BBBE-8C57610C1E32}">
      <dgm:prSet/>
      <dgm:spPr/>
      <dgm:t>
        <a:bodyPr/>
        <a:lstStyle/>
        <a:p>
          <a:endParaRPr lang="el-GR"/>
        </a:p>
      </dgm:t>
    </dgm:pt>
    <dgm:pt modelId="{13608B2B-229C-45CF-B410-61D50164C709}" type="sibTrans" cxnId="{8FB6D4B3-546D-417E-BBBE-8C57610C1E32}">
      <dgm:prSet/>
      <dgm:spPr/>
      <dgm:t>
        <a:bodyPr/>
        <a:lstStyle/>
        <a:p>
          <a:endParaRPr lang="el-GR"/>
        </a:p>
      </dgm:t>
    </dgm:pt>
    <dgm:pt modelId="{66E55AEF-83EE-44E5-BB5C-886AFAD8EB95}">
      <dgm:prSet/>
      <dgm:spPr/>
      <dgm:t>
        <a:bodyPr/>
        <a:lstStyle/>
        <a:p>
          <a:r>
            <a:rPr lang="en-US" dirty="0"/>
            <a:t>Kinetic game</a:t>
          </a:r>
          <a:endParaRPr lang="el-GR" dirty="0"/>
        </a:p>
      </dgm:t>
    </dgm:pt>
    <dgm:pt modelId="{B8ACABDB-02C4-40F9-81E9-4F9896FAC626}" type="parTrans" cxnId="{F78242BE-EDF5-4B0E-8584-A54FC942D364}">
      <dgm:prSet/>
      <dgm:spPr/>
      <dgm:t>
        <a:bodyPr/>
        <a:lstStyle/>
        <a:p>
          <a:endParaRPr lang="el-GR"/>
        </a:p>
      </dgm:t>
    </dgm:pt>
    <dgm:pt modelId="{34586288-8C84-467D-9020-144F13D4235B}" type="sibTrans" cxnId="{F78242BE-EDF5-4B0E-8584-A54FC942D364}">
      <dgm:prSet/>
      <dgm:spPr/>
      <dgm:t>
        <a:bodyPr/>
        <a:lstStyle/>
        <a:p>
          <a:endParaRPr lang="el-GR"/>
        </a:p>
      </dgm:t>
    </dgm:pt>
    <dgm:pt modelId="{240EF4BE-AFCB-43C3-86E3-816B6C458F52}">
      <dgm:prSet/>
      <dgm:spPr/>
      <dgm:t>
        <a:bodyPr/>
        <a:lstStyle/>
        <a:p>
          <a:endParaRPr lang="el-GR" dirty="0"/>
        </a:p>
      </dgm:t>
    </dgm:pt>
    <dgm:pt modelId="{11282165-CDBB-44DC-9EE4-4609B87AFAA7}" type="parTrans" cxnId="{A2365979-2A4D-42EB-BCD8-5BD9BD4AE56E}">
      <dgm:prSet/>
      <dgm:spPr/>
      <dgm:t>
        <a:bodyPr/>
        <a:lstStyle/>
        <a:p>
          <a:endParaRPr lang="el-GR"/>
        </a:p>
      </dgm:t>
    </dgm:pt>
    <dgm:pt modelId="{7C470598-232C-4108-945C-0ABB6C02740B}" type="sibTrans" cxnId="{A2365979-2A4D-42EB-BCD8-5BD9BD4AE56E}">
      <dgm:prSet/>
      <dgm:spPr/>
      <dgm:t>
        <a:bodyPr/>
        <a:lstStyle/>
        <a:p>
          <a:endParaRPr lang="el-GR"/>
        </a:p>
      </dgm:t>
    </dgm:pt>
    <dgm:pt modelId="{920954F8-04A1-4619-96CB-9DBAD5EA8691}">
      <dgm:prSet/>
      <dgm:spPr/>
      <dgm:t>
        <a:bodyPr/>
        <a:lstStyle/>
        <a:p>
          <a:r>
            <a:rPr lang="en-US" b="0" i="0" dirty="0"/>
            <a:t>correction of symbols for cardinal points</a:t>
          </a:r>
          <a:endParaRPr lang="en-US" dirty="0"/>
        </a:p>
      </dgm:t>
    </dgm:pt>
    <dgm:pt modelId="{CF43117D-CF9A-48B0-82AF-01C0D8628AEF}" type="parTrans" cxnId="{B9319148-BE39-4FF2-9B2A-21C378C5C730}">
      <dgm:prSet/>
      <dgm:spPr/>
      <dgm:t>
        <a:bodyPr/>
        <a:lstStyle/>
        <a:p>
          <a:endParaRPr lang="el-GR"/>
        </a:p>
      </dgm:t>
    </dgm:pt>
    <dgm:pt modelId="{BAE52800-10E1-451F-A43B-5707A57E661E}" type="sibTrans" cxnId="{B9319148-BE39-4FF2-9B2A-21C378C5C730}">
      <dgm:prSet/>
      <dgm:spPr/>
      <dgm:t>
        <a:bodyPr/>
        <a:lstStyle/>
        <a:p>
          <a:endParaRPr lang="el-GR"/>
        </a:p>
      </dgm:t>
    </dgm:pt>
    <dgm:pt modelId="{532834AA-C749-4BF9-BE84-F137B3DCA9CF}">
      <dgm:prSet/>
      <dgm:spPr/>
      <dgm:t>
        <a:bodyPr/>
        <a:lstStyle/>
        <a:p>
          <a:r>
            <a:rPr lang="en-US" dirty="0"/>
            <a:t>Draw your own compass</a:t>
          </a:r>
        </a:p>
      </dgm:t>
    </dgm:pt>
    <dgm:pt modelId="{F7338214-A675-4C3B-A634-5A12FD791145}" type="parTrans" cxnId="{1CDC383C-E9C6-4B93-B9CB-0EB22424EE7C}">
      <dgm:prSet/>
      <dgm:spPr/>
      <dgm:t>
        <a:bodyPr/>
        <a:lstStyle/>
        <a:p>
          <a:endParaRPr lang="el-GR"/>
        </a:p>
      </dgm:t>
    </dgm:pt>
    <dgm:pt modelId="{2C5653C6-C31E-4D21-BE6E-732DDD65214C}" type="sibTrans" cxnId="{1CDC383C-E9C6-4B93-B9CB-0EB22424EE7C}">
      <dgm:prSet/>
      <dgm:spPr/>
      <dgm:t>
        <a:bodyPr/>
        <a:lstStyle/>
        <a:p>
          <a:endParaRPr lang="el-GR"/>
        </a:p>
      </dgm:t>
    </dgm:pt>
    <dgm:pt modelId="{D48E0B23-B598-4E79-A4F3-966CEE24B160}">
      <dgm:prSet/>
      <dgm:spPr/>
      <dgm:t>
        <a:bodyPr/>
        <a:lstStyle/>
        <a:p>
          <a:r>
            <a:rPr lang="en-US" dirty="0"/>
            <a:t>Draw the characters, paint and cut them.</a:t>
          </a:r>
          <a:endParaRPr lang="el-GR" dirty="0"/>
        </a:p>
      </dgm:t>
    </dgm:pt>
    <dgm:pt modelId="{F9587466-7BFC-4D50-BD34-C0ED339B9FF0}" type="parTrans" cxnId="{8D4533E0-942B-4A27-8344-3B15B29AFA7D}">
      <dgm:prSet/>
      <dgm:spPr/>
      <dgm:t>
        <a:bodyPr/>
        <a:lstStyle/>
        <a:p>
          <a:endParaRPr lang="el-GR"/>
        </a:p>
      </dgm:t>
    </dgm:pt>
    <dgm:pt modelId="{6C37103F-557A-41DA-8FA7-EE7350EEE615}" type="sibTrans" cxnId="{8D4533E0-942B-4A27-8344-3B15B29AFA7D}">
      <dgm:prSet/>
      <dgm:spPr/>
      <dgm:t>
        <a:bodyPr/>
        <a:lstStyle/>
        <a:p>
          <a:endParaRPr lang="el-GR"/>
        </a:p>
      </dgm:t>
    </dgm:pt>
    <dgm:pt modelId="{1D1B48AC-0CA9-412F-AE24-CA09FBF9B7AE}">
      <dgm:prSet/>
      <dgm:spPr/>
      <dgm:t>
        <a:bodyPr/>
        <a:lstStyle/>
        <a:p>
          <a:r>
            <a:rPr lang="en-US" dirty="0"/>
            <a:t> Next to the grid write where each drawing should be placed. Players must place them according to the instructions</a:t>
          </a:r>
          <a:endParaRPr lang="el-GR" dirty="0"/>
        </a:p>
      </dgm:t>
    </dgm:pt>
    <dgm:pt modelId="{1F0ACF9F-09EB-4999-A658-DFEC9651390A}" type="parTrans" cxnId="{48AD8895-ED55-4995-A074-3DC9EA10C90D}">
      <dgm:prSet/>
      <dgm:spPr/>
      <dgm:t>
        <a:bodyPr/>
        <a:lstStyle/>
        <a:p>
          <a:endParaRPr lang="el-GR"/>
        </a:p>
      </dgm:t>
    </dgm:pt>
    <dgm:pt modelId="{B6BA6AFE-5151-4F57-A8D3-F061FCA87973}" type="sibTrans" cxnId="{48AD8895-ED55-4995-A074-3DC9EA10C90D}">
      <dgm:prSet/>
      <dgm:spPr/>
      <dgm:t>
        <a:bodyPr/>
        <a:lstStyle/>
        <a:p>
          <a:endParaRPr lang="el-GR"/>
        </a:p>
      </dgm:t>
    </dgm:pt>
    <dgm:pt modelId="{994FE92B-932B-4B8C-9834-509B793031EC}">
      <dgm:prSet/>
      <dgm:spPr/>
      <dgm:t>
        <a:bodyPr/>
        <a:lstStyle/>
        <a:p>
          <a:r>
            <a:rPr lang="en-US" dirty="0"/>
            <a:t>A player (hiker) stands still holding a compass.</a:t>
          </a:r>
          <a:endParaRPr lang="el-GR" dirty="0"/>
        </a:p>
      </dgm:t>
    </dgm:pt>
    <dgm:pt modelId="{18E1AF07-54C1-41DE-8283-A688880B5F25}" type="parTrans" cxnId="{FEA22ADB-B490-4F59-8913-84FD66F4E376}">
      <dgm:prSet/>
      <dgm:spPr/>
      <dgm:t>
        <a:bodyPr/>
        <a:lstStyle/>
        <a:p>
          <a:endParaRPr lang="el-GR"/>
        </a:p>
      </dgm:t>
    </dgm:pt>
    <dgm:pt modelId="{CD78C3E7-5704-4222-97C2-E0EB3D128059}" type="sibTrans" cxnId="{FEA22ADB-B490-4F59-8913-84FD66F4E376}">
      <dgm:prSet/>
      <dgm:spPr/>
      <dgm:t>
        <a:bodyPr/>
        <a:lstStyle/>
        <a:p>
          <a:endParaRPr lang="el-GR"/>
        </a:p>
      </dgm:t>
    </dgm:pt>
    <dgm:pt modelId="{9DC259D2-5E04-4EED-8579-433D1BD9E5B4}">
      <dgm:prSet/>
      <dgm:spPr/>
      <dgm:t>
        <a:bodyPr/>
        <a:lstStyle/>
        <a:p>
          <a:r>
            <a:rPr lang="en-US" dirty="0"/>
            <a:t>Hiker follows the instructions of the cards that another player  is reading (helper).</a:t>
          </a:r>
          <a:endParaRPr lang="el-GR" dirty="0"/>
        </a:p>
      </dgm:t>
    </dgm:pt>
    <dgm:pt modelId="{9ECA7104-DAD8-431B-891A-A6437C1EE0D2}" type="parTrans" cxnId="{D60B514D-A73D-4828-AF7E-DBD006C9E663}">
      <dgm:prSet/>
      <dgm:spPr/>
      <dgm:t>
        <a:bodyPr/>
        <a:lstStyle/>
        <a:p>
          <a:endParaRPr lang="el-GR"/>
        </a:p>
      </dgm:t>
    </dgm:pt>
    <dgm:pt modelId="{14AF077C-80FA-474B-A3D5-DC86EFB42BCC}" type="sibTrans" cxnId="{D60B514D-A73D-4828-AF7E-DBD006C9E663}">
      <dgm:prSet/>
      <dgm:spPr/>
      <dgm:t>
        <a:bodyPr/>
        <a:lstStyle/>
        <a:p>
          <a:endParaRPr lang="el-GR"/>
        </a:p>
      </dgm:t>
    </dgm:pt>
    <dgm:pt modelId="{2EFBA27F-66D9-448C-8966-388B1BCE23EF}">
      <dgm:prSet/>
      <dgm:spPr/>
      <dgm:t>
        <a:bodyPr/>
        <a:lstStyle/>
        <a:p>
          <a:r>
            <a:rPr lang="en-US" dirty="0"/>
            <a:t>The game continues as long as the hiker finds no obstacles.</a:t>
          </a:r>
          <a:endParaRPr lang="el-GR" dirty="0"/>
        </a:p>
      </dgm:t>
    </dgm:pt>
    <dgm:pt modelId="{BE56305B-4383-4A47-AE40-E1C6F09844FF}" type="parTrans" cxnId="{C7F3B860-7D65-4418-BC9C-17CB559873BF}">
      <dgm:prSet/>
      <dgm:spPr/>
      <dgm:t>
        <a:bodyPr/>
        <a:lstStyle/>
        <a:p>
          <a:endParaRPr lang="el-GR"/>
        </a:p>
      </dgm:t>
    </dgm:pt>
    <dgm:pt modelId="{822F3765-89C3-4C51-BA57-7E0CA6317ACF}" type="sibTrans" cxnId="{C7F3B860-7D65-4418-BC9C-17CB559873BF}">
      <dgm:prSet/>
      <dgm:spPr/>
      <dgm:t>
        <a:bodyPr/>
        <a:lstStyle/>
        <a:p>
          <a:endParaRPr lang="el-GR"/>
        </a:p>
      </dgm:t>
    </dgm:pt>
    <dgm:pt modelId="{AEE44206-78F3-4BAC-A3D5-AE7C61390DE3}" type="pres">
      <dgm:prSet presAssocID="{0AD8CFF4-5EE0-4117-9B1C-A3BD31AE68FE}" presName="Name0" presStyleCnt="0">
        <dgm:presLayoutVars>
          <dgm:dir/>
          <dgm:animLvl val="lvl"/>
          <dgm:resizeHandles val="exact"/>
        </dgm:presLayoutVars>
      </dgm:prSet>
      <dgm:spPr/>
    </dgm:pt>
    <dgm:pt modelId="{49C1F204-3A7E-4612-A8C5-6495CCA0235F}" type="pres">
      <dgm:prSet presAssocID="{01158AEA-815A-4622-84D4-494E89C7409C}" presName="composite" presStyleCnt="0"/>
      <dgm:spPr/>
    </dgm:pt>
    <dgm:pt modelId="{17384120-E926-4CE9-AC18-474481E3B998}" type="pres">
      <dgm:prSet presAssocID="{01158AEA-815A-4622-84D4-494E89C7409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CCD746B-979F-4F80-9FE7-021D95D380BD}" type="pres">
      <dgm:prSet presAssocID="{01158AEA-815A-4622-84D4-494E89C7409C}" presName="desTx" presStyleLbl="alignAccFollowNode1" presStyleIdx="0" presStyleCnt="4">
        <dgm:presLayoutVars>
          <dgm:bulletEnabled val="1"/>
        </dgm:presLayoutVars>
      </dgm:prSet>
      <dgm:spPr/>
    </dgm:pt>
    <dgm:pt modelId="{89AB6CCC-55AE-4CBF-8F8A-37F559F5C448}" type="pres">
      <dgm:prSet presAssocID="{6FF26D9B-15D4-43AA-97C6-B92175C5A7A4}" presName="space" presStyleCnt="0"/>
      <dgm:spPr/>
    </dgm:pt>
    <dgm:pt modelId="{D8789687-8A1C-44E8-A344-F43FFD72FF02}" type="pres">
      <dgm:prSet presAssocID="{D3DB15C4-CC5F-41BE-952A-D0326DBFD145}" presName="composite" presStyleCnt="0"/>
      <dgm:spPr/>
    </dgm:pt>
    <dgm:pt modelId="{B22C8460-1054-4367-BA6C-3007C32F3520}" type="pres">
      <dgm:prSet presAssocID="{D3DB15C4-CC5F-41BE-952A-D0326DBFD14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0278B42-8BF6-435E-A29D-285D03237BDD}" type="pres">
      <dgm:prSet presAssocID="{D3DB15C4-CC5F-41BE-952A-D0326DBFD145}" presName="desTx" presStyleLbl="alignAccFollowNode1" presStyleIdx="1" presStyleCnt="4">
        <dgm:presLayoutVars>
          <dgm:bulletEnabled val="1"/>
        </dgm:presLayoutVars>
      </dgm:prSet>
      <dgm:spPr/>
    </dgm:pt>
    <dgm:pt modelId="{B171534B-D57C-4224-A1D1-219B1850AA88}" type="pres">
      <dgm:prSet presAssocID="{D9DB3A99-463D-4565-8D71-BEAE33E492CE}" presName="space" presStyleCnt="0"/>
      <dgm:spPr/>
    </dgm:pt>
    <dgm:pt modelId="{4742A49C-4CD0-4172-95DF-0A7780C20716}" type="pres">
      <dgm:prSet presAssocID="{00DA7345-3A27-4A5F-A9D9-826363495D00}" presName="composite" presStyleCnt="0"/>
      <dgm:spPr/>
    </dgm:pt>
    <dgm:pt modelId="{96D56E40-F230-44D6-BFD6-DF4CFB98A6DB}" type="pres">
      <dgm:prSet presAssocID="{00DA7345-3A27-4A5F-A9D9-826363495D0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5812CAC-E4B7-41DA-A6A1-D24EDCD9DBB7}" type="pres">
      <dgm:prSet presAssocID="{00DA7345-3A27-4A5F-A9D9-826363495D00}" presName="desTx" presStyleLbl="alignAccFollowNode1" presStyleIdx="2" presStyleCnt="4">
        <dgm:presLayoutVars>
          <dgm:bulletEnabled val="1"/>
        </dgm:presLayoutVars>
      </dgm:prSet>
      <dgm:spPr/>
    </dgm:pt>
    <dgm:pt modelId="{8E28C5B5-8D64-4813-A5DC-957889EDAA1F}" type="pres">
      <dgm:prSet presAssocID="{5F3C2AF4-4452-410A-A317-6EE1EE6F6232}" presName="space" presStyleCnt="0"/>
      <dgm:spPr/>
    </dgm:pt>
    <dgm:pt modelId="{38F85C65-9AB9-410C-9ED8-6912371F76B6}" type="pres">
      <dgm:prSet presAssocID="{66E55AEF-83EE-44E5-BB5C-886AFAD8EB95}" presName="composite" presStyleCnt="0"/>
      <dgm:spPr/>
    </dgm:pt>
    <dgm:pt modelId="{EB6F77FE-C1FB-4AFD-9F0A-255AD1EC9E55}" type="pres">
      <dgm:prSet presAssocID="{66E55AEF-83EE-44E5-BB5C-886AFAD8EB9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4BA6DB4-D233-4A63-9D67-7021281B7C47}" type="pres">
      <dgm:prSet presAssocID="{66E55AEF-83EE-44E5-BB5C-886AFAD8EB9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FB8C601-A93D-438C-8ADD-97D942F3ED5D}" type="presOf" srcId="{09479D4A-DBD8-4DD0-BB3F-A7B8CB6F4F2C}" destId="{40278B42-8BF6-435E-A29D-285D03237BDD}" srcOrd="0" destOrd="0" presId="urn:microsoft.com/office/officeart/2005/8/layout/hList1"/>
    <dgm:cxn modelId="{3AE7CD08-76C9-4A44-9988-83D4CCDA21C1}" type="presOf" srcId="{66E55AEF-83EE-44E5-BB5C-886AFAD8EB95}" destId="{EB6F77FE-C1FB-4AFD-9F0A-255AD1EC9E55}" srcOrd="0" destOrd="0" presId="urn:microsoft.com/office/officeart/2005/8/layout/hList1"/>
    <dgm:cxn modelId="{BC313B0B-0227-426B-95AA-EDC23CC95CF5}" srcId="{D3DB15C4-CC5F-41BE-952A-D0326DBFD145}" destId="{09479D4A-DBD8-4DD0-BB3F-A7B8CB6F4F2C}" srcOrd="0" destOrd="0" parTransId="{214D3AA1-4865-450A-A957-2FB902A5F023}" sibTransId="{E1C7DEDC-F1C9-4F41-B22A-166782064627}"/>
    <dgm:cxn modelId="{8116930C-E866-4862-89B0-77E1F5D18B83}" type="presOf" srcId="{1D1B48AC-0CA9-412F-AE24-CA09FBF9B7AE}" destId="{25812CAC-E4B7-41DA-A6A1-D24EDCD9DBB7}" srcOrd="0" destOrd="2" presId="urn:microsoft.com/office/officeart/2005/8/layout/hList1"/>
    <dgm:cxn modelId="{69478E18-1482-4808-93FB-6090D358A66D}" type="presOf" srcId="{532834AA-C749-4BF9-BE84-F137B3DCA9CF}" destId="{FCCD746B-979F-4F80-9FE7-021D95D380BD}" srcOrd="0" destOrd="2" presId="urn:microsoft.com/office/officeart/2005/8/layout/hList1"/>
    <dgm:cxn modelId="{AF9A493A-3990-44E1-9D77-EDFAE3292D46}" srcId="{01158AEA-815A-4622-84D4-494E89C7409C}" destId="{24E089D5-9659-4B23-9598-698B770AF375}" srcOrd="0" destOrd="0" parTransId="{DE962B47-A42D-4549-ACE6-E4A6EE384210}" sibTransId="{5F60D6D8-CABB-4FD6-851F-8FD6D0217140}"/>
    <dgm:cxn modelId="{1CDC383C-E9C6-4B93-B9CB-0EB22424EE7C}" srcId="{01158AEA-815A-4622-84D4-494E89C7409C}" destId="{532834AA-C749-4BF9-BE84-F137B3DCA9CF}" srcOrd="2" destOrd="0" parTransId="{F7338214-A675-4C3B-A634-5A12FD791145}" sibTransId="{2C5653C6-C31E-4D21-BE6E-732DDD65214C}"/>
    <dgm:cxn modelId="{C7F3B860-7D65-4418-BC9C-17CB559873BF}" srcId="{66E55AEF-83EE-44E5-BB5C-886AFAD8EB95}" destId="{2EFBA27F-66D9-448C-8966-388B1BCE23EF}" srcOrd="3" destOrd="0" parTransId="{BE56305B-4383-4A47-AE40-E1C6F09844FF}" sibTransId="{822F3765-89C3-4C51-BA57-7E0CA6317ACF}"/>
    <dgm:cxn modelId="{11CAC560-07C1-4FB9-AC7E-838F8F8A0107}" type="presOf" srcId="{0AD8CFF4-5EE0-4117-9B1C-A3BD31AE68FE}" destId="{AEE44206-78F3-4BAC-A3D5-AE7C61390DE3}" srcOrd="0" destOrd="0" presId="urn:microsoft.com/office/officeart/2005/8/layout/hList1"/>
    <dgm:cxn modelId="{B9319148-BE39-4FF2-9B2A-21C378C5C730}" srcId="{01158AEA-815A-4622-84D4-494E89C7409C}" destId="{920954F8-04A1-4619-96CB-9DBAD5EA8691}" srcOrd="1" destOrd="0" parTransId="{CF43117D-CF9A-48B0-82AF-01C0D8628AEF}" sibTransId="{BAE52800-10E1-451F-A43B-5707A57E661E}"/>
    <dgm:cxn modelId="{AAAC7549-571D-4B67-9E44-4EBD56B1F887}" type="presOf" srcId="{2EFBA27F-66D9-448C-8966-388B1BCE23EF}" destId="{34BA6DB4-D233-4A63-9D67-7021281B7C47}" srcOrd="0" destOrd="3" presId="urn:microsoft.com/office/officeart/2005/8/layout/hList1"/>
    <dgm:cxn modelId="{D60B514D-A73D-4828-AF7E-DBD006C9E663}" srcId="{66E55AEF-83EE-44E5-BB5C-886AFAD8EB95}" destId="{9DC259D2-5E04-4EED-8579-433D1BD9E5B4}" srcOrd="2" destOrd="0" parTransId="{9ECA7104-DAD8-431B-891A-A6437C1EE0D2}" sibTransId="{14AF077C-80FA-474B-A3D5-DC86EFB42BCC}"/>
    <dgm:cxn modelId="{A2365979-2A4D-42EB-BCD8-5BD9BD4AE56E}" srcId="{66E55AEF-83EE-44E5-BB5C-886AFAD8EB95}" destId="{240EF4BE-AFCB-43C3-86E3-816B6C458F52}" srcOrd="0" destOrd="0" parTransId="{11282165-CDBB-44DC-9EE4-4609B87AFAA7}" sibTransId="{7C470598-232C-4108-945C-0ABB6C02740B}"/>
    <dgm:cxn modelId="{0ED98F82-AD86-4D45-9C57-F143A07977E0}" type="presOf" srcId="{01158AEA-815A-4622-84D4-494E89C7409C}" destId="{17384120-E926-4CE9-AC18-474481E3B998}" srcOrd="0" destOrd="0" presId="urn:microsoft.com/office/officeart/2005/8/layout/hList1"/>
    <dgm:cxn modelId="{2F6E4E85-B385-42BD-86F1-221062E9F185}" srcId="{0AD8CFF4-5EE0-4117-9B1C-A3BD31AE68FE}" destId="{01158AEA-815A-4622-84D4-494E89C7409C}" srcOrd="0" destOrd="0" parTransId="{0784BB2A-8A36-4FF6-B0F8-6741BBCC8632}" sibTransId="{6FF26D9B-15D4-43AA-97C6-B92175C5A7A4}"/>
    <dgm:cxn modelId="{9EB4D391-7515-4CA5-8B99-8FEDD6241106}" type="presOf" srcId="{D3DB15C4-CC5F-41BE-952A-D0326DBFD145}" destId="{B22C8460-1054-4367-BA6C-3007C32F3520}" srcOrd="0" destOrd="0" presId="urn:microsoft.com/office/officeart/2005/8/layout/hList1"/>
    <dgm:cxn modelId="{48AD8895-ED55-4995-A074-3DC9EA10C90D}" srcId="{00DA7345-3A27-4A5F-A9D9-826363495D00}" destId="{1D1B48AC-0CA9-412F-AE24-CA09FBF9B7AE}" srcOrd="2" destOrd="0" parTransId="{1F0ACF9F-09EB-4999-A658-DFEC9651390A}" sibTransId="{B6BA6AFE-5151-4F57-A8D3-F061FCA87973}"/>
    <dgm:cxn modelId="{5AEDB7A3-0965-455A-A482-A69444BA0112}" type="presOf" srcId="{00DA7345-3A27-4A5F-A9D9-826363495D00}" destId="{96D56E40-F230-44D6-BFD6-DF4CFB98A6DB}" srcOrd="0" destOrd="0" presId="urn:microsoft.com/office/officeart/2005/8/layout/hList1"/>
    <dgm:cxn modelId="{D6A178A4-CB73-451B-97D2-180F5205A296}" type="presOf" srcId="{24E089D5-9659-4B23-9598-698B770AF375}" destId="{FCCD746B-979F-4F80-9FE7-021D95D380BD}" srcOrd="0" destOrd="0" presId="urn:microsoft.com/office/officeart/2005/8/layout/hList1"/>
    <dgm:cxn modelId="{1609C7A5-D8C8-4530-AB25-54D839BE9AB5}" srcId="{0AD8CFF4-5EE0-4117-9B1C-A3BD31AE68FE}" destId="{00DA7345-3A27-4A5F-A9D9-826363495D00}" srcOrd="2" destOrd="0" parTransId="{36C90F26-59E1-4604-9DB1-07CE8A47D0CA}" sibTransId="{5F3C2AF4-4452-410A-A317-6EE1EE6F6232}"/>
    <dgm:cxn modelId="{8FB6D4B3-546D-417E-BBBE-8C57610C1E32}" srcId="{00DA7345-3A27-4A5F-A9D9-826363495D00}" destId="{A5FC7EE1-0479-40A8-B1F2-4DE0B4CD3386}" srcOrd="0" destOrd="0" parTransId="{05DD0BBE-8B1B-4FC1-B7F8-C81677551B10}" sibTransId="{13608B2B-229C-45CF-B410-61D50164C709}"/>
    <dgm:cxn modelId="{F78242BE-EDF5-4B0E-8584-A54FC942D364}" srcId="{0AD8CFF4-5EE0-4117-9B1C-A3BD31AE68FE}" destId="{66E55AEF-83EE-44E5-BB5C-886AFAD8EB95}" srcOrd="3" destOrd="0" parTransId="{B8ACABDB-02C4-40F9-81E9-4F9896FAC626}" sibTransId="{34586288-8C84-467D-9020-144F13D4235B}"/>
    <dgm:cxn modelId="{EEE1E4BF-F764-4552-9E5D-089679DB4E05}" type="presOf" srcId="{A5FC7EE1-0479-40A8-B1F2-4DE0B4CD3386}" destId="{25812CAC-E4B7-41DA-A6A1-D24EDCD9DBB7}" srcOrd="0" destOrd="0" presId="urn:microsoft.com/office/officeart/2005/8/layout/hList1"/>
    <dgm:cxn modelId="{FB1734CC-160E-4C66-B60F-CBE6AB9B27D6}" type="presOf" srcId="{994FE92B-932B-4B8C-9834-509B793031EC}" destId="{34BA6DB4-D233-4A63-9D67-7021281B7C47}" srcOrd="0" destOrd="1" presId="urn:microsoft.com/office/officeart/2005/8/layout/hList1"/>
    <dgm:cxn modelId="{FEA22ADB-B490-4F59-8913-84FD66F4E376}" srcId="{66E55AEF-83EE-44E5-BB5C-886AFAD8EB95}" destId="{994FE92B-932B-4B8C-9834-509B793031EC}" srcOrd="1" destOrd="0" parTransId="{18E1AF07-54C1-41DE-8283-A688880B5F25}" sibTransId="{CD78C3E7-5704-4222-97C2-E0EB3D128059}"/>
    <dgm:cxn modelId="{8D4533E0-942B-4A27-8344-3B15B29AFA7D}" srcId="{00DA7345-3A27-4A5F-A9D9-826363495D00}" destId="{D48E0B23-B598-4E79-A4F3-966CEE24B160}" srcOrd="1" destOrd="0" parTransId="{F9587466-7BFC-4D50-BD34-C0ED339B9FF0}" sibTransId="{6C37103F-557A-41DA-8FA7-EE7350EEE615}"/>
    <dgm:cxn modelId="{1BAD96E0-2C96-4498-AD90-10AE10A2A313}" type="presOf" srcId="{9DC259D2-5E04-4EED-8579-433D1BD9E5B4}" destId="{34BA6DB4-D233-4A63-9D67-7021281B7C47}" srcOrd="0" destOrd="2" presId="urn:microsoft.com/office/officeart/2005/8/layout/hList1"/>
    <dgm:cxn modelId="{0F38D0E9-D7AF-4A01-8862-2446D109C575}" type="presOf" srcId="{240EF4BE-AFCB-43C3-86E3-816B6C458F52}" destId="{34BA6DB4-D233-4A63-9D67-7021281B7C47}" srcOrd="0" destOrd="0" presId="urn:microsoft.com/office/officeart/2005/8/layout/hList1"/>
    <dgm:cxn modelId="{A29CA5EA-D964-4EDD-9534-5B642956BB00}" srcId="{0AD8CFF4-5EE0-4117-9B1C-A3BD31AE68FE}" destId="{D3DB15C4-CC5F-41BE-952A-D0326DBFD145}" srcOrd="1" destOrd="0" parTransId="{092DFA01-62F9-4253-BB93-E92CCD42D541}" sibTransId="{D9DB3A99-463D-4565-8D71-BEAE33E492CE}"/>
    <dgm:cxn modelId="{D941FFF2-5866-4A13-A753-FA142BA97474}" type="presOf" srcId="{920954F8-04A1-4619-96CB-9DBAD5EA8691}" destId="{FCCD746B-979F-4F80-9FE7-021D95D380BD}" srcOrd="0" destOrd="1" presId="urn:microsoft.com/office/officeart/2005/8/layout/hList1"/>
    <dgm:cxn modelId="{7B7017F9-BBB0-46D2-AB94-309741701BB4}" type="presOf" srcId="{D48E0B23-B598-4E79-A4F3-966CEE24B160}" destId="{25812CAC-E4B7-41DA-A6A1-D24EDCD9DBB7}" srcOrd="0" destOrd="1" presId="urn:microsoft.com/office/officeart/2005/8/layout/hList1"/>
    <dgm:cxn modelId="{F4A70368-B332-42D2-A0F1-909C6C0F6B1E}" type="presParOf" srcId="{AEE44206-78F3-4BAC-A3D5-AE7C61390DE3}" destId="{49C1F204-3A7E-4612-A8C5-6495CCA0235F}" srcOrd="0" destOrd="0" presId="urn:microsoft.com/office/officeart/2005/8/layout/hList1"/>
    <dgm:cxn modelId="{1809EFDD-555E-47F4-A6C9-BD8F75DEFE54}" type="presParOf" srcId="{49C1F204-3A7E-4612-A8C5-6495CCA0235F}" destId="{17384120-E926-4CE9-AC18-474481E3B998}" srcOrd="0" destOrd="0" presId="urn:microsoft.com/office/officeart/2005/8/layout/hList1"/>
    <dgm:cxn modelId="{0E21BDA6-7106-410F-8A3B-AA1DE0637D61}" type="presParOf" srcId="{49C1F204-3A7E-4612-A8C5-6495CCA0235F}" destId="{FCCD746B-979F-4F80-9FE7-021D95D380BD}" srcOrd="1" destOrd="0" presId="urn:microsoft.com/office/officeart/2005/8/layout/hList1"/>
    <dgm:cxn modelId="{303F32C0-DF97-40FB-BB51-83F0D2BA45C2}" type="presParOf" srcId="{AEE44206-78F3-4BAC-A3D5-AE7C61390DE3}" destId="{89AB6CCC-55AE-4CBF-8F8A-37F559F5C448}" srcOrd="1" destOrd="0" presId="urn:microsoft.com/office/officeart/2005/8/layout/hList1"/>
    <dgm:cxn modelId="{D7EE6AAC-6D7C-4D74-AF28-4E3A52BD219A}" type="presParOf" srcId="{AEE44206-78F3-4BAC-A3D5-AE7C61390DE3}" destId="{D8789687-8A1C-44E8-A344-F43FFD72FF02}" srcOrd="2" destOrd="0" presId="urn:microsoft.com/office/officeart/2005/8/layout/hList1"/>
    <dgm:cxn modelId="{5320A8A7-E030-400E-AFC0-CD9816C3EBEA}" type="presParOf" srcId="{D8789687-8A1C-44E8-A344-F43FFD72FF02}" destId="{B22C8460-1054-4367-BA6C-3007C32F3520}" srcOrd="0" destOrd="0" presId="urn:microsoft.com/office/officeart/2005/8/layout/hList1"/>
    <dgm:cxn modelId="{939626D3-5A26-472A-983F-AC2D7447D5D0}" type="presParOf" srcId="{D8789687-8A1C-44E8-A344-F43FFD72FF02}" destId="{40278B42-8BF6-435E-A29D-285D03237BDD}" srcOrd="1" destOrd="0" presId="urn:microsoft.com/office/officeart/2005/8/layout/hList1"/>
    <dgm:cxn modelId="{32BDAE1C-0F84-46A1-BFAF-C6E05D029ED2}" type="presParOf" srcId="{AEE44206-78F3-4BAC-A3D5-AE7C61390DE3}" destId="{B171534B-D57C-4224-A1D1-219B1850AA88}" srcOrd="3" destOrd="0" presId="urn:microsoft.com/office/officeart/2005/8/layout/hList1"/>
    <dgm:cxn modelId="{1C6BAF78-4CB3-45F9-A4E4-3BE8896CEB13}" type="presParOf" srcId="{AEE44206-78F3-4BAC-A3D5-AE7C61390DE3}" destId="{4742A49C-4CD0-4172-95DF-0A7780C20716}" srcOrd="4" destOrd="0" presId="urn:microsoft.com/office/officeart/2005/8/layout/hList1"/>
    <dgm:cxn modelId="{C2D60BC2-3D44-4BA5-BD5A-16E8AB12C28F}" type="presParOf" srcId="{4742A49C-4CD0-4172-95DF-0A7780C20716}" destId="{96D56E40-F230-44D6-BFD6-DF4CFB98A6DB}" srcOrd="0" destOrd="0" presId="urn:microsoft.com/office/officeart/2005/8/layout/hList1"/>
    <dgm:cxn modelId="{0F92BEAF-D38E-464D-8C0A-CED011B366E6}" type="presParOf" srcId="{4742A49C-4CD0-4172-95DF-0A7780C20716}" destId="{25812CAC-E4B7-41DA-A6A1-D24EDCD9DBB7}" srcOrd="1" destOrd="0" presId="urn:microsoft.com/office/officeart/2005/8/layout/hList1"/>
    <dgm:cxn modelId="{7268D886-7795-4A05-83A9-10AB5375B1BD}" type="presParOf" srcId="{AEE44206-78F3-4BAC-A3D5-AE7C61390DE3}" destId="{8E28C5B5-8D64-4813-A5DC-957889EDAA1F}" srcOrd="5" destOrd="0" presId="urn:microsoft.com/office/officeart/2005/8/layout/hList1"/>
    <dgm:cxn modelId="{35820872-0C14-42EF-862E-23B85F963671}" type="presParOf" srcId="{AEE44206-78F3-4BAC-A3D5-AE7C61390DE3}" destId="{38F85C65-9AB9-410C-9ED8-6912371F76B6}" srcOrd="6" destOrd="0" presId="urn:microsoft.com/office/officeart/2005/8/layout/hList1"/>
    <dgm:cxn modelId="{E568F92D-7792-430A-ABA9-D0D2C2E43156}" type="presParOf" srcId="{38F85C65-9AB9-410C-9ED8-6912371F76B6}" destId="{EB6F77FE-C1FB-4AFD-9F0A-255AD1EC9E55}" srcOrd="0" destOrd="0" presId="urn:microsoft.com/office/officeart/2005/8/layout/hList1"/>
    <dgm:cxn modelId="{42CB101F-19B7-41CD-BB73-66F3E1600EC7}" type="presParOf" srcId="{38F85C65-9AB9-410C-9ED8-6912371F76B6}" destId="{34BA6DB4-D233-4A63-9D67-7021281B7C4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456D5CC-DCDD-441B-8509-4F4A1A7BC31A}" type="doc">
      <dgm:prSet loTypeId="urn:microsoft.com/office/officeart/2005/8/layout/pList2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l-GR"/>
        </a:p>
      </dgm:t>
    </dgm:pt>
    <dgm:pt modelId="{175B6BD5-FA51-4852-B520-2EF6B654C2A0}">
      <dgm:prSet phldrT="[Κείμενο]" custT="1"/>
      <dgm:spPr/>
      <dgm:t>
        <a:bodyPr/>
        <a:lstStyle/>
        <a:p>
          <a:pPr algn="l"/>
          <a:r>
            <a:rPr lang="en-US" sz="1800" dirty="0">
              <a:solidFill>
                <a:schemeClr val="tx1"/>
              </a:solidFill>
            </a:rPr>
            <a:t>Following instructions </a:t>
          </a:r>
          <a:endParaRPr lang="el-GR" sz="1800" dirty="0">
            <a:solidFill>
              <a:schemeClr val="tx1"/>
            </a:solidFill>
          </a:endParaRPr>
        </a:p>
      </dgm:t>
    </dgm:pt>
    <dgm:pt modelId="{3CCF4D9C-CB17-4603-82C4-6F68846C4AC0}" type="parTrans" cxnId="{1742D54D-BC96-42C9-A63D-6A762F6C5132}">
      <dgm:prSet/>
      <dgm:spPr/>
      <dgm:t>
        <a:bodyPr/>
        <a:lstStyle/>
        <a:p>
          <a:endParaRPr lang="el-GR"/>
        </a:p>
      </dgm:t>
    </dgm:pt>
    <dgm:pt modelId="{F25F16F6-76D1-48F0-A145-D5ABE53064C7}" type="sibTrans" cxnId="{1742D54D-BC96-42C9-A63D-6A762F6C5132}">
      <dgm:prSet/>
      <dgm:spPr/>
      <dgm:t>
        <a:bodyPr/>
        <a:lstStyle/>
        <a:p>
          <a:endParaRPr lang="el-GR"/>
        </a:p>
      </dgm:t>
    </dgm:pt>
    <dgm:pt modelId="{37A997D6-8228-4413-A4F3-0CF20D35953A}">
      <dgm:prSet phldrT="[Κείμενο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Types of sundials</a:t>
          </a:r>
        </a:p>
        <a:p>
          <a:r>
            <a:rPr lang="en-US" sz="1800" dirty="0">
              <a:solidFill>
                <a:schemeClr val="tx1"/>
              </a:solidFill>
            </a:rPr>
            <a:t>Mind map </a:t>
          </a:r>
          <a:endParaRPr lang="el-GR" sz="1800" dirty="0">
            <a:solidFill>
              <a:schemeClr val="tx1"/>
            </a:solidFill>
          </a:endParaRPr>
        </a:p>
      </dgm:t>
    </dgm:pt>
    <dgm:pt modelId="{407D7A40-50FC-41D6-B5EA-98328AF134AD}" type="parTrans" cxnId="{29C9E4D2-23AF-429F-9DC3-D21A8CA209A0}">
      <dgm:prSet/>
      <dgm:spPr/>
      <dgm:t>
        <a:bodyPr/>
        <a:lstStyle/>
        <a:p>
          <a:endParaRPr lang="el-GR"/>
        </a:p>
      </dgm:t>
    </dgm:pt>
    <dgm:pt modelId="{EA467914-51F2-4759-8D52-68E2D3D5B986}" type="sibTrans" cxnId="{29C9E4D2-23AF-429F-9DC3-D21A8CA209A0}">
      <dgm:prSet/>
      <dgm:spPr/>
      <dgm:t>
        <a:bodyPr/>
        <a:lstStyle/>
        <a:p>
          <a:endParaRPr lang="el-GR"/>
        </a:p>
      </dgm:t>
    </dgm:pt>
    <dgm:pt modelId="{B8DE3F30-0DA7-415E-A4AF-0D58FCC792C5}">
      <dgm:prSet phldrT="[Κείμενο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el-GR" dirty="0">
            <a:solidFill>
              <a:schemeClr val="tx1"/>
            </a:solidFill>
          </a:endParaRPr>
        </a:p>
      </dgm:t>
    </dgm:pt>
    <dgm:pt modelId="{5DFF53B1-8705-430B-8217-D2B5CE60BD56}" type="parTrans" cxnId="{226C2FD7-9179-408C-9C01-9B05B43F8E04}">
      <dgm:prSet/>
      <dgm:spPr/>
      <dgm:t>
        <a:bodyPr/>
        <a:lstStyle/>
        <a:p>
          <a:endParaRPr lang="el-GR"/>
        </a:p>
      </dgm:t>
    </dgm:pt>
    <dgm:pt modelId="{5DD6982D-EB2A-4A79-9444-8C94919C81FE}" type="sibTrans" cxnId="{226C2FD7-9179-408C-9C01-9B05B43F8E04}">
      <dgm:prSet/>
      <dgm:spPr/>
      <dgm:t>
        <a:bodyPr/>
        <a:lstStyle/>
        <a:p>
          <a:endParaRPr lang="el-GR"/>
        </a:p>
      </dgm:t>
    </dgm:pt>
    <dgm:pt modelId="{2F046447-DD3F-41EA-9BFF-8847E6699565}">
      <dgm:prSet/>
      <dgm:spPr/>
      <dgm:t>
        <a:bodyPr/>
        <a:lstStyle/>
        <a:p>
          <a:endParaRPr lang="el-GR"/>
        </a:p>
      </dgm:t>
    </dgm:pt>
    <dgm:pt modelId="{5824A97C-D896-4149-BF15-3FF47EEAE8AC}" type="parTrans" cxnId="{938B9BDB-C4ED-4CD8-BDB6-9695F6D08ED6}">
      <dgm:prSet/>
      <dgm:spPr/>
      <dgm:t>
        <a:bodyPr/>
        <a:lstStyle/>
        <a:p>
          <a:endParaRPr lang="el-GR"/>
        </a:p>
      </dgm:t>
    </dgm:pt>
    <dgm:pt modelId="{3A9F2700-AF26-400D-8C01-5FFE47964B11}" type="sibTrans" cxnId="{938B9BDB-C4ED-4CD8-BDB6-9695F6D08ED6}">
      <dgm:prSet/>
      <dgm:spPr/>
      <dgm:t>
        <a:bodyPr/>
        <a:lstStyle/>
        <a:p>
          <a:endParaRPr lang="el-GR"/>
        </a:p>
      </dgm:t>
    </dgm:pt>
    <dgm:pt modelId="{83F62FF5-1698-4CC0-BB46-814DAA01DDEF}" type="pres">
      <dgm:prSet presAssocID="{6456D5CC-DCDD-441B-8509-4F4A1A7BC31A}" presName="Name0" presStyleCnt="0">
        <dgm:presLayoutVars>
          <dgm:dir/>
          <dgm:resizeHandles val="exact"/>
        </dgm:presLayoutVars>
      </dgm:prSet>
      <dgm:spPr/>
    </dgm:pt>
    <dgm:pt modelId="{B5E63F80-BBDD-46C2-B95A-6226CA5A1BBF}" type="pres">
      <dgm:prSet presAssocID="{6456D5CC-DCDD-441B-8509-4F4A1A7BC31A}" presName="bkgdShp" presStyleLbl="alignAccFollowNode1" presStyleIdx="0" presStyleCnt="1" custScaleY="148958" custLinFactNeighborX="-604" custLinFactNeighborY="364"/>
      <dgm:spPr/>
    </dgm:pt>
    <dgm:pt modelId="{C5B5849F-E797-49D0-A375-F076870E6AAF}" type="pres">
      <dgm:prSet presAssocID="{6456D5CC-DCDD-441B-8509-4F4A1A7BC31A}" presName="linComp" presStyleCnt="0"/>
      <dgm:spPr/>
    </dgm:pt>
    <dgm:pt modelId="{CE0623C6-11E2-46B3-88E7-4A183C11E745}" type="pres">
      <dgm:prSet presAssocID="{175B6BD5-FA51-4852-B520-2EF6B654C2A0}" presName="compNode" presStyleCnt="0"/>
      <dgm:spPr/>
    </dgm:pt>
    <dgm:pt modelId="{474BD708-5111-4158-AFC8-4E961030B193}" type="pres">
      <dgm:prSet presAssocID="{175B6BD5-FA51-4852-B520-2EF6B654C2A0}" presName="node" presStyleLbl="node1" presStyleIdx="0" presStyleCnt="4" custScaleY="68688">
        <dgm:presLayoutVars>
          <dgm:bulletEnabled val="1"/>
        </dgm:presLayoutVars>
      </dgm:prSet>
      <dgm:spPr/>
    </dgm:pt>
    <dgm:pt modelId="{5D661DE4-E9DA-4549-9DBD-494290F81755}" type="pres">
      <dgm:prSet presAssocID="{175B6BD5-FA51-4852-B520-2EF6B654C2A0}" presName="invisiNode" presStyleLbl="node1" presStyleIdx="0" presStyleCnt="4"/>
      <dgm:spPr/>
    </dgm:pt>
    <dgm:pt modelId="{7E7697FF-1D4D-41BD-BF69-DBCACBCA5AAF}" type="pres">
      <dgm:prSet presAssocID="{175B6BD5-FA51-4852-B520-2EF6B654C2A0}" presName="imagNode" presStyleLbl="fgImgPlace1" presStyleIdx="0" presStyleCnt="4" custScaleY="160731"/>
      <dgm:spPr/>
    </dgm:pt>
    <dgm:pt modelId="{45540909-E438-47EA-B6FE-DF6F6DD23F39}" type="pres">
      <dgm:prSet presAssocID="{F25F16F6-76D1-48F0-A145-D5ABE53064C7}" presName="sibTrans" presStyleLbl="sibTrans2D1" presStyleIdx="0" presStyleCnt="0"/>
      <dgm:spPr/>
    </dgm:pt>
    <dgm:pt modelId="{092E7DAD-12D9-484E-A643-94E1F79286CC}" type="pres">
      <dgm:prSet presAssocID="{37A997D6-8228-4413-A4F3-0CF20D35953A}" presName="compNode" presStyleCnt="0"/>
      <dgm:spPr/>
    </dgm:pt>
    <dgm:pt modelId="{ADF7FCC8-3B07-47C3-B577-D7B77A56DBB6}" type="pres">
      <dgm:prSet presAssocID="{37A997D6-8228-4413-A4F3-0CF20D35953A}" presName="node" presStyleLbl="node1" presStyleIdx="1" presStyleCnt="4" custScaleY="68103">
        <dgm:presLayoutVars>
          <dgm:bulletEnabled val="1"/>
        </dgm:presLayoutVars>
      </dgm:prSet>
      <dgm:spPr/>
    </dgm:pt>
    <dgm:pt modelId="{99EBF576-FAE3-4001-9435-51D6F932FCAC}" type="pres">
      <dgm:prSet presAssocID="{37A997D6-8228-4413-A4F3-0CF20D35953A}" presName="invisiNode" presStyleLbl="node1" presStyleIdx="1" presStyleCnt="4"/>
      <dgm:spPr/>
    </dgm:pt>
    <dgm:pt modelId="{FA869808-9B19-4735-B6B5-CD816EEA8E08}" type="pres">
      <dgm:prSet presAssocID="{37A997D6-8228-4413-A4F3-0CF20D35953A}" presName="imagNode" presStyleLbl="fgImgPlace1" presStyleIdx="1" presStyleCnt="4" custScaleY="157314"/>
      <dgm:spPr/>
    </dgm:pt>
    <dgm:pt modelId="{3FC21F87-7E8B-46FB-AD4F-D3594DB4C3A4}" type="pres">
      <dgm:prSet presAssocID="{EA467914-51F2-4759-8D52-68E2D3D5B986}" presName="sibTrans" presStyleLbl="sibTrans2D1" presStyleIdx="0" presStyleCnt="0"/>
      <dgm:spPr/>
    </dgm:pt>
    <dgm:pt modelId="{BE5338BD-0153-431F-AFB7-AF411D66B50A}" type="pres">
      <dgm:prSet presAssocID="{B8DE3F30-0DA7-415E-A4AF-0D58FCC792C5}" presName="compNode" presStyleCnt="0"/>
      <dgm:spPr/>
    </dgm:pt>
    <dgm:pt modelId="{CC2FBC65-97AE-4B16-B9F2-1FC8B8831F28}" type="pres">
      <dgm:prSet presAssocID="{B8DE3F30-0DA7-415E-A4AF-0D58FCC792C5}" presName="node" presStyleLbl="node1" presStyleIdx="2" presStyleCnt="4" custScaleY="70871">
        <dgm:presLayoutVars>
          <dgm:bulletEnabled val="1"/>
        </dgm:presLayoutVars>
      </dgm:prSet>
      <dgm:spPr/>
    </dgm:pt>
    <dgm:pt modelId="{5AA913F3-6999-45DB-84DF-644D85942F5E}" type="pres">
      <dgm:prSet presAssocID="{B8DE3F30-0DA7-415E-A4AF-0D58FCC792C5}" presName="invisiNode" presStyleLbl="node1" presStyleIdx="2" presStyleCnt="4"/>
      <dgm:spPr/>
    </dgm:pt>
    <dgm:pt modelId="{ACFD8FA4-367E-4E6D-8C67-8A4F3A7F6CE2}" type="pres">
      <dgm:prSet presAssocID="{B8DE3F30-0DA7-415E-A4AF-0D58FCC792C5}" presName="imagNode" presStyleLbl="fgImgPlace1" presStyleIdx="2" presStyleCnt="4" custScaleY="152238"/>
      <dgm:spPr>
        <a:solidFill>
          <a:srgbClr val="FF0000"/>
        </a:solidFill>
      </dgm:spPr>
    </dgm:pt>
    <dgm:pt modelId="{DABDD6FA-8D86-4A3D-8028-22C25938896A}" type="pres">
      <dgm:prSet presAssocID="{5DD6982D-EB2A-4A79-9444-8C94919C81FE}" presName="sibTrans" presStyleLbl="sibTrans2D1" presStyleIdx="0" presStyleCnt="0"/>
      <dgm:spPr/>
    </dgm:pt>
    <dgm:pt modelId="{D13710F1-5412-4E5E-B924-50B3215D7A55}" type="pres">
      <dgm:prSet presAssocID="{2F046447-DD3F-41EA-9BFF-8847E6699565}" presName="compNode" presStyleCnt="0"/>
      <dgm:spPr/>
    </dgm:pt>
    <dgm:pt modelId="{6161622D-283B-4FD0-84EE-81CCC5A2F2E4}" type="pres">
      <dgm:prSet presAssocID="{2F046447-DD3F-41EA-9BFF-8847E6699565}" presName="node" presStyleLbl="node1" presStyleIdx="3" presStyleCnt="4" custScaleY="67515">
        <dgm:presLayoutVars>
          <dgm:bulletEnabled val="1"/>
        </dgm:presLayoutVars>
      </dgm:prSet>
      <dgm:spPr/>
    </dgm:pt>
    <dgm:pt modelId="{9D98E8A3-8776-4A22-A1D7-D35F590FE1A0}" type="pres">
      <dgm:prSet presAssocID="{2F046447-DD3F-41EA-9BFF-8847E6699565}" presName="invisiNode" presStyleLbl="node1" presStyleIdx="3" presStyleCnt="4"/>
      <dgm:spPr/>
    </dgm:pt>
    <dgm:pt modelId="{2F40930F-5740-430A-A08C-633D3633D6AD}" type="pres">
      <dgm:prSet presAssocID="{2F046447-DD3F-41EA-9BFF-8847E6699565}" presName="imagNode" presStyleLbl="fgImgPlace1" presStyleIdx="3" presStyleCnt="4" custScaleY="136682"/>
      <dgm:spPr/>
    </dgm:pt>
  </dgm:ptLst>
  <dgm:cxnLst>
    <dgm:cxn modelId="{1C3C970D-A14F-48DA-8FB5-F444F360AEEF}" type="presOf" srcId="{6456D5CC-DCDD-441B-8509-4F4A1A7BC31A}" destId="{83F62FF5-1698-4CC0-BB46-814DAA01DDEF}" srcOrd="0" destOrd="0" presId="urn:microsoft.com/office/officeart/2005/8/layout/pList2"/>
    <dgm:cxn modelId="{E5F58A1B-9787-4B90-9977-56A8C5220B66}" type="presOf" srcId="{B8DE3F30-0DA7-415E-A4AF-0D58FCC792C5}" destId="{CC2FBC65-97AE-4B16-B9F2-1FC8B8831F28}" srcOrd="0" destOrd="0" presId="urn:microsoft.com/office/officeart/2005/8/layout/pList2"/>
    <dgm:cxn modelId="{BBE17365-62AD-4ECD-9A35-558AABC4CBB9}" type="presOf" srcId="{EA467914-51F2-4759-8D52-68E2D3D5B986}" destId="{3FC21F87-7E8B-46FB-AD4F-D3594DB4C3A4}" srcOrd="0" destOrd="0" presId="urn:microsoft.com/office/officeart/2005/8/layout/pList2"/>
    <dgm:cxn modelId="{1742D54D-BC96-42C9-A63D-6A762F6C5132}" srcId="{6456D5CC-DCDD-441B-8509-4F4A1A7BC31A}" destId="{175B6BD5-FA51-4852-B520-2EF6B654C2A0}" srcOrd="0" destOrd="0" parTransId="{3CCF4D9C-CB17-4603-82C4-6F68846C4AC0}" sibTransId="{F25F16F6-76D1-48F0-A145-D5ABE53064C7}"/>
    <dgm:cxn modelId="{707B6B78-9FC5-42D0-AAE3-DAD82E9C44EA}" type="presOf" srcId="{F25F16F6-76D1-48F0-A145-D5ABE53064C7}" destId="{45540909-E438-47EA-B6FE-DF6F6DD23F39}" srcOrd="0" destOrd="0" presId="urn:microsoft.com/office/officeart/2005/8/layout/pList2"/>
    <dgm:cxn modelId="{2616377D-6AC0-4E4B-970B-4B4B927AECFD}" type="presOf" srcId="{2F046447-DD3F-41EA-9BFF-8847E6699565}" destId="{6161622D-283B-4FD0-84EE-81CCC5A2F2E4}" srcOrd="0" destOrd="0" presId="urn:microsoft.com/office/officeart/2005/8/layout/pList2"/>
    <dgm:cxn modelId="{AC171797-52AA-42A5-A2E1-08B46A69BFD4}" type="presOf" srcId="{175B6BD5-FA51-4852-B520-2EF6B654C2A0}" destId="{474BD708-5111-4158-AFC8-4E961030B193}" srcOrd="0" destOrd="0" presId="urn:microsoft.com/office/officeart/2005/8/layout/pList2"/>
    <dgm:cxn modelId="{29C9E4D2-23AF-429F-9DC3-D21A8CA209A0}" srcId="{6456D5CC-DCDD-441B-8509-4F4A1A7BC31A}" destId="{37A997D6-8228-4413-A4F3-0CF20D35953A}" srcOrd="1" destOrd="0" parTransId="{407D7A40-50FC-41D6-B5EA-98328AF134AD}" sibTransId="{EA467914-51F2-4759-8D52-68E2D3D5B986}"/>
    <dgm:cxn modelId="{226C2FD7-9179-408C-9C01-9B05B43F8E04}" srcId="{6456D5CC-DCDD-441B-8509-4F4A1A7BC31A}" destId="{B8DE3F30-0DA7-415E-A4AF-0D58FCC792C5}" srcOrd="2" destOrd="0" parTransId="{5DFF53B1-8705-430B-8217-D2B5CE60BD56}" sibTransId="{5DD6982D-EB2A-4A79-9444-8C94919C81FE}"/>
    <dgm:cxn modelId="{938B9BDB-C4ED-4CD8-BDB6-9695F6D08ED6}" srcId="{6456D5CC-DCDD-441B-8509-4F4A1A7BC31A}" destId="{2F046447-DD3F-41EA-9BFF-8847E6699565}" srcOrd="3" destOrd="0" parTransId="{5824A97C-D896-4149-BF15-3FF47EEAE8AC}" sibTransId="{3A9F2700-AF26-400D-8C01-5FFE47964B11}"/>
    <dgm:cxn modelId="{2EDB6AF7-CFBA-4EC8-9EA1-2F33471C163D}" type="presOf" srcId="{5DD6982D-EB2A-4A79-9444-8C94919C81FE}" destId="{DABDD6FA-8D86-4A3D-8028-22C25938896A}" srcOrd="0" destOrd="0" presId="urn:microsoft.com/office/officeart/2005/8/layout/pList2"/>
    <dgm:cxn modelId="{8FE445F9-2438-4AF6-9F18-5477AE61B98E}" type="presOf" srcId="{37A997D6-8228-4413-A4F3-0CF20D35953A}" destId="{ADF7FCC8-3B07-47C3-B577-D7B77A56DBB6}" srcOrd="0" destOrd="0" presId="urn:microsoft.com/office/officeart/2005/8/layout/pList2"/>
    <dgm:cxn modelId="{146EEA36-28ED-4F44-B244-F7B2378B6D1C}" type="presParOf" srcId="{83F62FF5-1698-4CC0-BB46-814DAA01DDEF}" destId="{B5E63F80-BBDD-46C2-B95A-6226CA5A1BBF}" srcOrd="0" destOrd="0" presId="urn:microsoft.com/office/officeart/2005/8/layout/pList2"/>
    <dgm:cxn modelId="{7F3923C5-1844-49E4-8BB9-09E6AC93B8C5}" type="presParOf" srcId="{83F62FF5-1698-4CC0-BB46-814DAA01DDEF}" destId="{C5B5849F-E797-49D0-A375-F076870E6AAF}" srcOrd="1" destOrd="0" presId="urn:microsoft.com/office/officeart/2005/8/layout/pList2"/>
    <dgm:cxn modelId="{D0EE4932-F4E3-4C39-93A9-7668E6F9DDCA}" type="presParOf" srcId="{C5B5849F-E797-49D0-A375-F076870E6AAF}" destId="{CE0623C6-11E2-46B3-88E7-4A183C11E745}" srcOrd="0" destOrd="0" presId="urn:microsoft.com/office/officeart/2005/8/layout/pList2"/>
    <dgm:cxn modelId="{CF006C6A-B7C7-4F2E-A7FB-E7E8A95DCC7E}" type="presParOf" srcId="{CE0623C6-11E2-46B3-88E7-4A183C11E745}" destId="{474BD708-5111-4158-AFC8-4E961030B193}" srcOrd="0" destOrd="0" presId="urn:microsoft.com/office/officeart/2005/8/layout/pList2"/>
    <dgm:cxn modelId="{F3D44879-9676-4F42-851B-B211D1DDD276}" type="presParOf" srcId="{CE0623C6-11E2-46B3-88E7-4A183C11E745}" destId="{5D661DE4-E9DA-4549-9DBD-494290F81755}" srcOrd="1" destOrd="0" presId="urn:microsoft.com/office/officeart/2005/8/layout/pList2"/>
    <dgm:cxn modelId="{00F003A2-BD88-42CE-A996-58C4B65706F3}" type="presParOf" srcId="{CE0623C6-11E2-46B3-88E7-4A183C11E745}" destId="{7E7697FF-1D4D-41BD-BF69-DBCACBCA5AAF}" srcOrd="2" destOrd="0" presId="urn:microsoft.com/office/officeart/2005/8/layout/pList2"/>
    <dgm:cxn modelId="{B726DF3C-19C4-4BEE-8FEB-9864415B3230}" type="presParOf" srcId="{C5B5849F-E797-49D0-A375-F076870E6AAF}" destId="{45540909-E438-47EA-B6FE-DF6F6DD23F39}" srcOrd="1" destOrd="0" presId="urn:microsoft.com/office/officeart/2005/8/layout/pList2"/>
    <dgm:cxn modelId="{6A983771-9EA7-437F-B651-9A2B51070AD2}" type="presParOf" srcId="{C5B5849F-E797-49D0-A375-F076870E6AAF}" destId="{092E7DAD-12D9-484E-A643-94E1F79286CC}" srcOrd="2" destOrd="0" presId="urn:microsoft.com/office/officeart/2005/8/layout/pList2"/>
    <dgm:cxn modelId="{5282000C-920F-401E-B283-213A68906C62}" type="presParOf" srcId="{092E7DAD-12D9-484E-A643-94E1F79286CC}" destId="{ADF7FCC8-3B07-47C3-B577-D7B77A56DBB6}" srcOrd="0" destOrd="0" presId="urn:microsoft.com/office/officeart/2005/8/layout/pList2"/>
    <dgm:cxn modelId="{17AA7CB7-B225-4A65-8B2D-A93B8D4B1EE5}" type="presParOf" srcId="{092E7DAD-12D9-484E-A643-94E1F79286CC}" destId="{99EBF576-FAE3-4001-9435-51D6F932FCAC}" srcOrd="1" destOrd="0" presId="urn:microsoft.com/office/officeart/2005/8/layout/pList2"/>
    <dgm:cxn modelId="{C906F215-0D75-4E6B-9B38-CD476954577B}" type="presParOf" srcId="{092E7DAD-12D9-484E-A643-94E1F79286CC}" destId="{FA869808-9B19-4735-B6B5-CD816EEA8E08}" srcOrd="2" destOrd="0" presId="urn:microsoft.com/office/officeart/2005/8/layout/pList2"/>
    <dgm:cxn modelId="{E6753932-42DC-4ACE-9BF5-53CC96EE6654}" type="presParOf" srcId="{C5B5849F-E797-49D0-A375-F076870E6AAF}" destId="{3FC21F87-7E8B-46FB-AD4F-D3594DB4C3A4}" srcOrd="3" destOrd="0" presId="urn:microsoft.com/office/officeart/2005/8/layout/pList2"/>
    <dgm:cxn modelId="{C29DE957-49F2-459A-B867-059E9300560B}" type="presParOf" srcId="{C5B5849F-E797-49D0-A375-F076870E6AAF}" destId="{BE5338BD-0153-431F-AFB7-AF411D66B50A}" srcOrd="4" destOrd="0" presId="urn:microsoft.com/office/officeart/2005/8/layout/pList2"/>
    <dgm:cxn modelId="{443C8B1F-CE6B-4047-8F97-B01E54149473}" type="presParOf" srcId="{BE5338BD-0153-431F-AFB7-AF411D66B50A}" destId="{CC2FBC65-97AE-4B16-B9F2-1FC8B8831F28}" srcOrd="0" destOrd="0" presId="urn:microsoft.com/office/officeart/2005/8/layout/pList2"/>
    <dgm:cxn modelId="{70AC79F5-DAF8-4B99-BD90-BE0DEF896790}" type="presParOf" srcId="{BE5338BD-0153-431F-AFB7-AF411D66B50A}" destId="{5AA913F3-6999-45DB-84DF-644D85942F5E}" srcOrd="1" destOrd="0" presId="urn:microsoft.com/office/officeart/2005/8/layout/pList2"/>
    <dgm:cxn modelId="{97838532-F3E2-4790-BEFF-AFCD2D40273B}" type="presParOf" srcId="{BE5338BD-0153-431F-AFB7-AF411D66B50A}" destId="{ACFD8FA4-367E-4E6D-8C67-8A4F3A7F6CE2}" srcOrd="2" destOrd="0" presId="urn:microsoft.com/office/officeart/2005/8/layout/pList2"/>
    <dgm:cxn modelId="{1C3861D5-1552-4CE9-9640-6340C791EEB2}" type="presParOf" srcId="{C5B5849F-E797-49D0-A375-F076870E6AAF}" destId="{DABDD6FA-8D86-4A3D-8028-22C25938896A}" srcOrd="5" destOrd="0" presId="urn:microsoft.com/office/officeart/2005/8/layout/pList2"/>
    <dgm:cxn modelId="{E1E94A20-88D4-409D-8C8D-EB95BAA8BEFA}" type="presParOf" srcId="{C5B5849F-E797-49D0-A375-F076870E6AAF}" destId="{D13710F1-5412-4E5E-B924-50B3215D7A55}" srcOrd="6" destOrd="0" presId="urn:microsoft.com/office/officeart/2005/8/layout/pList2"/>
    <dgm:cxn modelId="{E5BA6C0A-BDDA-47FD-9209-A0C4786EB169}" type="presParOf" srcId="{D13710F1-5412-4E5E-B924-50B3215D7A55}" destId="{6161622D-283B-4FD0-84EE-81CCC5A2F2E4}" srcOrd="0" destOrd="0" presId="urn:microsoft.com/office/officeart/2005/8/layout/pList2"/>
    <dgm:cxn modelId="{F6514389-8168-44E4-8E80-171B2FFDACC8}" type="presParOf" srcId="{D13710F1-5412-4E5E-B924-50B3215D7A55}" destId="{9D98E8A3-8776-4A22-A1D7-D35F590FE1A0}" srcOrd="1" destOrd="0" presId="urn:microsoft.com/office/officeart/2005/8/layout/pList2"/>
    <dgm:cxn modelId="{13E77A67-F1CA-4185-A5AC-D1AECADECF84}" type="presParOf" srcId="{D13710F1-5412-4E5E-B924-50B3215D7A55}" destId="{2F40930F-5740-430A-A08C-633D3633D6A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56D5CC-DCDD-441B-8509-4F4A1A7BC31A}" type="doc">
      <dgm:prSet loTypeId="urn:microsoft.com/office/officeart/2005/8/layout/pList2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l-GR"/>
        </a:p>
      </dgm:t>
    </dgm:pt>
    <dgm:pt modelId="{175B6BD5-FA51-4852-B520-2EF6B654C2A0}">
      <dgm:prSet phldrT="[Κείμενο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The object that blocks the light must be translucent or opaque for a shadow to form because light can pass through transparent objects.</a:t>
          </a:r>
          <a:endParaRPr lang="el-GR" dirty="0">
            <a:solidFill>
              <a:schemeClr val="tx1"/>
            </a:solidFill>
          </a:endParaRPr>
        </a:p>
      </dgm:t>
    </dgm:pt>
    <dgm:pt modelId="{3CCF4D9C-CB17-4603-82C4-6F68846C4AC0}" type="parTrans" cxnId="{1742D54D-BC96-42C9-A63D-6A762F6C5132}">
      <dgm:prSet/>
      <dgm:spPr/>
      <dgm:t>
        <a:bodyPr/>
        <a:lstStyle/>
        <a:p>
          <a:endParaRPr lang="el-GR"/>
        </a:p>
      </dgm:t>
    </dgm:pt>
    <dgm:pt modelId="{F25F16F6-76D1-48F0-A145-D5ABE53064C7}" type="sibTrans" cxnId="{1742D54D-BC96-42C9-A63D-6A762F6C5132}">
      <dgm:prSet/>
      <dgm:spPr/>
      <dgm:t>
        <a:bodyPr/>
        <a:lstStyle/>
        <a:p>
          <a:endParaRPr lang="el-GR"/>
        </a:p>
      </dgm:t>
    </dgm:pt>
    <dgm:pt modelId="{37A997D6-8228-4413-A4F3-0CF20D35953A}">
      <dgm:prSet phldrT="[Κείμενο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Shadows fall away from the light and form in the opposite direction of whatever is blocking the light source.</a:t>
          </a:r>
          <a:endParaRPr lang="el-GR" dirty="0">
            <a:solidFill>
              <a:schemeClr val="tx1"/>
            </a:solidFill>
          </a:endParaRPr>
        </a:p>
      </dgm:t>
    </dgm:pt>
    <dgm:pt modelId="{407D7A40-50FC-41D6-B5EA-98328AF134AD}" type="parTrans" cxnId="{29C9E4D2-23AF-429F-9DC3-D21A8CA209A0}">
      <dgm:prSet/>
      <dgm:spPr/>
      <dgm:t>
        <a:bodyPr/>
        <a:lstStyle/>
        <a:p>
          <a:endParaRPr lang="el-GR"/>
        </a:p>
      </dgm:t>
    </dgm:pt>
    <dgm:pt modelId="{EA467914-51F2-4759-8D52-68E2D3D5B986}" type="sibTrans" cxnId="{29C9E4D2-23AF-429F-9DC3-D21A8CA209A0}">
      <dgm:prSet/>
      <dgm:spPr/>
      <dgm:t>
        <a:bodyPr/>
        <a:lstStyle/>
        <a:p>
          <a:endParaRPr lang="el-GR"/>
        </a:p>
      </dgm:t>
    </dgm:pt>
    <dgm:pt modelId="{B8DE3F30-0DA7-415E-A4AF-0D58FCC792C5}">
      <dgm:prSet phldrT="[Κείμενο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The size and shape of a shadow depend on the size and position of the light source compared to the relative size and angle of the object blocking the light.</a:t>
          </a:r>
          <a:endParaRPr lang="el-GR" dirty="0">
            <a:solidFill>
              <a:schemeClr val="tx1"/>
            </a:solidFill>
          </a:endParaRPr>
        </a:p>
      </dgm:t>
    </dgm:pt>
    <dgm:pt modelId="{5DFF53B1-8705-430B-8217-D2B5CE60BD56}" type="parTrans" cxnId="{226C2FD7-9179-408C-9C01-9B05B43F8E04}">
      <dgm:prSet/>
      <dgm:spPr/>
      <dgm:t>
        <a:bodyPr/>
        <a:lstStyle/>
        <a:p>
          <a:endParaRPr lang="el-GR"/>
        </a:p>
      </dgm:t>
    </dgm:pt>
    <dgm:pt modelId="{5DD6982D-EB2A-4A79-9444-8C94919C81FE}" type="sibTrans" cxnId="{226C2FD7-9179-408C-9C01-9B05B43F8E04}">
      <dgm:prSet/>
      <dgm:spPr/>
      <dgm:t>
        <a:bodyPr/>
        <a:lstStyle/>
        <a:p>
          <a:endParaRPr lang="el-GR"/>
        </a:p>
      </dgm:t>
    </dgm:pt>
    <dgm:pt modelId="{2F046447-DD3F-41EA-9BFF-8847E6699565}">
      <dgm:prSet/>
      <dgm:spPr/>
      <dgm:t>
        <a:bodyPr/>
        <a:lstStyle/>
        <a:p>
          <a:endParaRPr lang="el-GR"/>
        </a:p>
      </dgm:t>
    </dgm:pt>
    <dgm:pt modelId="{5824A97C-D896-4149-BF15-3FF47EEAE8AC}" type="parTrans" cxnId="{938B9BDB-C4ED-4CD8-BDB6-9695F6D08ED6}">
      <dgm:prSet/>
      <dgm:spPr/>
      <dgm:t>
        <a:bodyPr/>
        <a:lstStyle/>
        <a:p>
          <a:endParaRPr lang="el-GR"/>
        </a:p>
      </dgm:t>
    </dgm:pt>
    <dgm:pt modelId="{3A9F2700-AF26-400D-8C01-5FFE47964B11}" type="sibTrans" cxnId="{938B9BDB-C4ED-4CD8-BDB6-9695F6D08ED6}">
      <dgm:prSet/>
      <dgm:spPr/>
      <dgm:t>
        <a:bodyPr/>
        <a:lstStyle/>
        <a:p>
          <a:endParaRPr lang="el-GR"/>
        </a:p>
      </dgm:t>
    </dgm:pt>
    <dgm:pt modelId="{83F62FF5-1698-4CC0-BB46-814DAA01DDEF}" type="pres">
      <dgm:prSet presAssocID="{6456D5CC-DCDD-441B-8509-4F4A1A7BC31A}" presName="Name0" presStyleCnt="0">
        <dgm:presLayoutVars>
          <dgm:dir/>
          <dgm:resizeHandles val="exact"/>
        </dgm:presLayoutVars>
      </dgm:prSet>
      <dgm:spPr/>
    </dgm:pt>
    <dgm:pt modelId="{B5E63F80-BBDD-46C2-B95A-6226CA5A1BBF}" type="pres">
      <dgm:prSet presAssocID="{6456D5CC-DCDD-441B-8509-4F4A1A7BC31A}" presName="bkgdShp" presStyleLbl="alignAccFollowNode1" presStyleIdx="0" presStyleCnt="1" custLinFactNeighborX="752" custLinFactNeighborY="1805"/>
      <dgm:spPr/>
    </dgm:pt>
    <dgm:pt modelId="{C5B5849F-E797-49D0-A375-F076870E6AAF}" type="pres">
      <dgm:prSet presAssocID="{6456D5CC-DCDD-441B-8509-4F4A1A7BC31A}" presName="linComp" presStyleCnt="0"/>
      <dgm:spPr/>
    </dgm:pt>
    <dgm:pt modelId="{CE0623C6-11E2-46B3-88E7-4A183C11E745}" type="pres">
      <dgm:prSet presAssocID="{175B6BD5-FA51-4852-B520-2EF6B654C2A0}" presName="compNode" presStyleCnt="0"/>
      <dgm:spPr/>
    </dgm:pt>
    <dgm:pt modelId="{474BD708-5111-4158-AFC8-4E961030B193}" type="pres">
      <dgm:prSet presAssocID="{175B6BD5-FA51-4852-B520-2EF6B654C2A0}" presName="node" presStyleLbl="node1" presStyleIdx="0" presStyleCnt="4">
        <dgm:presLayoutVars>
          <dgm:bulletEnabled val="1"/>
        </dgm:presLayoutVars>
      </dgm:prSet>
      <dgm:spPr/>
    </dgm:pt>
    <dgm:pt modelId="{5D661DE4-E9DA-4549-9DBD-494290F81755}" type="pres">
      <dgm:prSet presAssocID="{175B6BD5-FA51-4852-B520-2EF6B654C2A0}" presName="invisiNode" presStyleLbl="node1" presStyleIdx="0" presStyleCnt="4"/>
      <dgm:spPr/>
    </dgm:pt>
    <dgm:pt modelId="{7E7697FF-1D4D-41BD-BF69-DBCACBCA5AAF}" type="pres">
      <dgm:prSet presAssocID="{175B6BD5-FA51-4852-B520-2EF6B654C2A0}" presName="imagNode" presStyleLbl="fgImgPlace1" presStyleIdx="0" presStyleCnt="4"/>
      <dgm:spPr/>
    </dgm:pt>
    <dgm:pt modelId="{45540909-E438-47EA-B6FE-DF6F6DD23F39}" type="pres">
      <dgm:prSet presAssocID="{F25F16F6-76D1-48F0-A145-D5ABE53064C7}" presName="sibTrans" presStyleLbl="sibTrans2D1" presStyleIdx="0" presStyleCnt="0"/>
      <dgm:spPr/>
    </dgm:pt>
    <dgm:pt modelId="{092E7DAD-12D9-484E-A643-94E1F79286CC}" type="pres">
      <dgm:prSet presAssocID="{37A997D6-8228-4413-A4F3-0CF20D35953A}" presName="compNode" presStyleCnt="0"/>
      <dgm:spPr/>
    </dgm:pt>
    <dgm:pt modelId="{ADF7FCC8-3B07-47C3-B577-D7B77A56DBB6}" type="pres">
      <dgm:prSet presAssocID="{37A997D6-8228-4413-A4F3-0CF20D35953A}" presName="node" presStyleLbl="node1" presStyleIdx="1" presStyleCnt="4">
        <dgm:presLayoutVars>
          <dgm:bulletEnabled val="1"/>
        </dgm:presLayoutVars>
      </dgm:prSet>
      <dgm:spPr/>
    </dgm:pt>
    <dgm:pt modelId="{99EBF576-FAE3-4001-9435-51D6F932FCAC}" type="pres">
      <dgm:prSet presAssocID="{37A997D6-8228-4413-A4F3-0CF20D35953A}" presName="invisiNode" presStyleLbl="node1" presStyleIdx="1" presStyleCnt="4"/>
      <dgm:spPr/>
    </dgm:pt>
    <dgm:pt modelId="{FA869808-9B19-4735-B6B5-CD816EEA8E08}" type="pres">
      <dgm:prSet presAssocID="{37A997D6-8228-4413-A4F3-0CF20D35953A}" presName="imagNode" presStyleLbl="fgImgPlace1" presStyleIdx="1" presStyleCnt="4"/>
      <dgm:spPr/>
    </dgm:pt>
    <dgm:pt modelId="{3FC21F87-7E8B-46FB-AD4F-D3594DB4C3A4}" type="pres">
      <dgm:prSet presAssocID="{EA467914-51F2-4759-8D52-68E2D3D5B986}" presName="sibTrans" presStyleLbl="sibTrans2D1" presStyleIdx="0" presStyleCnt="0"/>
      <dgm:spPr/>
    </dgm:pt>
    <dgm:pt modelId="{BE5338BD-0153-431F-AFB7-AF411D66B50A}" type="pres">
      <dgm:prSet presAssocID="{B8DE3F30-0DA7-415E-A4AF-0D58FCC792C5}" presName="compNode" presStyleCnt="0"/>
      <dgm:spPr/>
    </dgm:pt>
    <dgm:pt modelId="{CC2FBC65-97AE-4B16-B9F2-1FC8B8831F28}" type="pres">
      <dgm:prSet presAssocID="{B8DE3F30-0DA7-415E-A4AF-0D58FCC792C5}" presName="node" presStyleLbl="node1" presStyleIdx="2" presStyleCnt="4">
        <dgm:presLayoutVars>
          <dgm:bulletEnabled val="1"/>
        </dgm:presLayoutVars>
      </dgm:prSet>
      <dgm:spPr/>
    </dgm:pt>
    <dgm:pt modelId="{5AA913F3-6999-45DB-84DF-644D85942F5E}" type="pres">
      <dgm:prSet presAssocID="{B8DE3F30-0DA7-415E-A4AF-0D58FCC792C5}" presName="invisiNode" presStyleLbl="node1" presStyleIdx="2" presStyleCnt="4"/>
      <dgm:spPr/>
    </dgm:pt>
    <dgm:pt modelId="{ACFD8FA4-367E-4E6D-8C67-8A4F3A7F6CE2}" type="pres">
      <dgm:prSet presAssocID="{B8DE3F30-0DA7-415E-A4AF-0D58FCC792C5}" presName="imagNode" presStyleLbl="fgImgPlace1" presStyleIdx="2" presStyleCnt="4"/>
      <dgm:spPr>
        <a:solidFill>
          <a:srgbClr val="FF0000"/>
        </a:solidFill>
      </dgm:spPr>
    </dgm:pt>
    <dgm:pt modelId="{DABDD6FA-8D86-4A3D-8028-22C25938896A}" type="pres">
      <dgm:prSet presAssocID="{5DD6982D-EB2A-4A79-9444-8C94919C81FE}" presName="sibTrans" presStyleLbl="sibTrans2D1" presStyleIdx="0" presStyleCnt="0"/>
      <dgm:spPr/>
    </dgm:pt>
    <dgm:pt modelId="{D13710F1-5412-4E5E-B924-50B3215D7A55}" type="pres">
      <dgm:prSet presAssocID="{2F046447-DD3F-41EA-9BFF-8847E6699565}" presName="compNode" presStyleCnt="0"/>
      <dgm:spPr/>
    </dgm:pt>
    <dgm:pt modelId="{6161622D-283B-4FD0-84EE-81CCC5A2F2E4}" type="pres">
      <dgm:prSet presAssocID="{2F046447-DD3F-41EA-9BFF-8847E6699565}" presName="node" presStyleLbl="node1" presStyleIdx="3" presStyleCnt="4">
        <dgm:presLayoutVars>
          <dgm:bulletEnabled val="1"/>
        </dgm:presLayoutVars>
      </dgm:prSet>
      <dgm:spPr/>
    </dgm:pt>
    <dgm:pt modelId="{9D98E8A3-8776-4A22-A1D7-D35F590FE1A0}" type="pres">
      <dgm:prSet presAssocID="{2F046447-DD3F-41EA-9BFF-8847E6699565}" presName="invisiNode" presStyleLbl="node1" presStyleIdx="3" presStyleCnt="4"/>
      <dgm:spPr/>
    </dgm:pt>
    <dgm:pt modelId="{2F40930F-5740-430A-A08C-633D3633D6AD}" type="pres">
      <dgm:prSet presAssocID="{2F046447-DD3F-41EA-9BFF-8847E6699565}" presName="imagNode" presStyleLbl="fgImgPlace1" presStyleIdx="3" presStyleCnt="4"/>
      <dgm:spPr/>
    </dgm:pt>
  </dgm:ptLst>
  <dgm:cxnLst>
    <dgm:cxn modelId="{1C3C970D-A14F-48DA-8FB5-F444F360AEEF}" type="presOf" srcId="{6456D5CC-DCDD-441B-8509-4F4A1A7BC31A}" destId="{83F62FF5-1698-4CC0-BB46-814DAA01DDEF}" srcOrd="0" destOrd="0" presId="urn:microsoft.com/office/officeart/2005/8/layout/pList2"/>
    <dgm:cxn modelId="{E5F58A1B-9787-4B90-9977-56A8C5220B66}" type="presOf" srcId="{B8DE3F30-0DA7-415E-A4AF-0D58FCC792C5}" destId="{CC2FBC65-97AE-4B16-B9F2-1FC8B8831F28}" srcOrd="0" destOrd="0" presId="urn:microsoft.com/office/officeart/2005/8/layout/pList2"/>
    <dgm:cxn modelId="{BBE17365-62AD-4ECD-9A35-558AABC4CBB9}" type="presOf" srcId="{EA467914-51F2-4759-8D52-68E2D3D5B986}" destId="{3FC21F87-7E8B-46FB-AD4F-D3594DB4C3A4}" srcOrd="0" destOrd="0" presId="urn:microsoft.com/office/officeart/2005/8/layout/pList2"/>
    <dgm:cxn modelId="{1742D54D-BC96-42C9-A63D-6A762F6C5132}" srcId="{6456D5CC-DCDD-441B-8509-4F4A1A7BC31A}" destId="{175B6BD5-FA51-4852-B520-2EF6B654C2A0}" srcOrd="0" destOrd="0" parTransId="{3CCF4D9C-CB17-4603-82C4-6F68846C4AC0}" sibTransId="{F25F16F6-76D1-48F0-A145-D5ABE53064C7}"/>
    <dgm:cxn modelId="{707B6B78-9FC5-42D0-AAE3-DAD82E9C44EA}" type="presOf" srcId="{F25F16F6-76D1-48F0-A145-D5ABE53064C7}" destId="{45540909-E438-47EA-B6FE-DF6F6DD23F39}" srcOrd="0" destOrd="0" presId="urn:microsoft.com/office/officeart/2005/8/layout/pList2"/>
    <dgm:cxn modelId="{2616377D-6AC0-4E4B-970B-4B4B927AECFD}" type="presOf" srcId="{2F046447-DD3F-41EA-9BFF-8847E6699565}" destId="{6161622D-283B-4FD0-84EE-81CCC5A2F2E4}" srcOrd="0" destOrd="0" presId="urn:microsoft.com/office/officeart/2005/8/layout/pList2"/>
    <dgm:cxn modelId="{AC171797-52AA-42A5-A2E1-08B46A69BFD4}" type="presOf" srcId="{175B6BD5-FA51-4852-B520-2EF6B654C2A0}" destId="{474BD708-5111-4158-AFC8-4E961030B193}" srcOrd="0" destOrd="0" presId="urn:microsoft.com/office/officeart/2005/8/layout/pList2"/>
    <dgm:cxn modelId="{29C9E4D2-23AF-429F-9DC3-D21A8CA209A0}" srcId="{6456D5CC-DCDD-441B-8509-4F4A1A7BC31A}" destId="{37A997D6-8228-4413-A4F3-0CF20D35953A}" srcOrd="1" destOrd="0" parTransId="{407D7A40-50FC-41D6-B5EA-98328AF134AD}" sibTransId="{EA467914-51F2-4759-8D52-68E2D3D5B986}"/>
    <dgm:cxn modelId="{226C2FD7-9179-408C-9C01-9B05B43F8E04}" srcId="{6456D5CC-DCDD-441B-8509-4F4A1A7BC31A}" destId="{B8DE3F30-0DA7-415E-A4AF-0D58FCC792C5}" srcOrd="2" destOrd="0" parTransId="{5DFF53B1-8705-430B-8217-D2B5CE60BD56}" sibTransId="{5DD6982D-EB2A-4A79-9444-8C94919C81FE}"/>
    <dgm:cxn modelId="{938B9BDB-C4ED-4CD8-BDB6-9695F6D08ED6}" srcId="{6456D5CC-DCDD-441B-8509-4F4A1A7BC31A}" destId="{2F046447-DD3F-41EA-9BFF-8847E6699565}" srcOrd="3" destOrd="0" parTransId="{5824A97C-D896-4149-BF15-3FF47EEAE8AC}" sibTransId="{3A9F2700-AF26-400D-8C01-5FFE47964B11}"/>
    <dgm:cxn modelId="{2EDB6AF7-CFBA-4EC8-9EA1-2F33471C163D}" type="presOf" srcId="{5DD6982D-EB2A-4A79-9444-8C94919C81FE}" destId="{DABDD6FA-8D86-4A3D-8028-22C25938896A}" srcOrd="0" destOrd="0" presId="urn:microsoft.com/office/officeart/2005/8/layout/pList2"/>
    <dgm:cxn modelId="{8FE445F9-2438-4AF6-9F18-5477AE61B98E}" type="presOf" srcId="{37A997D6-8228-4413-A4F3-0CF20D35953A}" destId="{ADF7FCC8-3B07-47C3-B577-D7B77A56DBB6}" srcOrd="0" destOrd="0" presId="urn:microsoft.com/office/officeart/2005/8/layout/pList2"/>
    <dgm:cxn modelId="{146EEA36-28ED-4F44-B244-F7B2378B6D1C}" type="presParOf" srcId="{83F62FF5-1698-4CC0-BB46-814DAA01DDEF}" destId="{B5E63F80-BBDD-46C2-B95A-6226CA5A1BBF}" srcOrd="0" destOrd="0" presId="urn:microsoft.com/office/officeart/2005/8/layout/pList2"/>
    <dgm:cxn modelId="{7F3923C5-1844-49E4-8BB9-09E6AC93B8C5}" type="presParOf" srcId="{83F62FF5-1698-4CC0-BB46-814DAA01DDEF}" destId="{C5B5849F-E797-49D0-A375-F076870E6AAF}" srcOrd="1" destOrd="0" presId="urn:microsoft.com/office/officeart/2005/8/layout/pList2"/>
    <dgm:cxn modelId="{D0EE4932-F4E3-4C39-93A9-7668E6F9DDCA}" type="presParOf" srcId="{C5B5849F-E797-49D0-A375-F076870E6AAF}" destId="{CE0623C6-11E2-46B3-88E7-4A183C11E745}" srcOrd="0" destOrd="0" presId="urn:microsoft.com/office/officeart/2005/8/layout/pList2"/>
    <dgm:cxn modelId="{CF006C6A-B7C7-4F2E-A7FB-E7E8A95DCC7E}" type="presParOf" srcId="{CE0623C6-11E2-46B3-88E7-4A183C11E745}" destId="{474BD708-5111-4158-AFC8-4E961030B193}" srcOrd="0" destOrd="0" presId="urn:microsoft.com/office/officeart/2005/8/layout/pList2"/>
    <dgm:cxn modelId="{F3D44879-9676-4F42-851B-B211D1DDD276}" type="presParOf" srcId="{CE0623C6-11E2-46B3-88E7-4A183C11E745}" destId="{5D661DE4-E9DA-4549-9DBD-494290F81755}" srcOrd="1" destOrd="0" presId="urn:microsoft.com/office/officeart/2005/8/layout/pList2"/>
    <dgm:cxn modelId="{00F003A2-BD88-42CE-A996-58C4B65706F3}" type="presParOf" srcId="{CE0623C6-11E2-46B3-88E7-4A183C11E745}" destId="{7E7697FF-1D4D-41BD-BF69-DBCACBCA5AAF}" srcOrd="2" destOrd="0" presId="urn:microsoft.com/office/officeart/2005/8/layout/pList2"/>
    <dgm:cxn modelId="{B726DF3C-19C4-4BEE-8FEB-9864415B3230}" type="presParOf" srcId="{C5B5849F-E797-49D0-A375-F076870E6AAF}" destId="{45540909-E438-47EA-B6FE-DF6F6DD23F39}" srcOrd="1" destOrd="0" presId="urn:microsoft.com/office/officeart/2005/8/layout/pList2"/>
    <dgm:cxn modelId="{6A983771-9EA7-437F-B651-9A2B51070AD2}" type="presParOf" srcId="{C5B5849F-E797-49D0-A375-F076870E6AAF}" destId="{092E7DAD-12D9-484E-A643-94E1F79286CC}" srcOrd="2" destOrd="0" presId="urn:microsoft.com/office/officeart/2005/8/layout/pList2"/>
    <dgm:cxn modelId="{5282000C-920F-401E-B283-213A68906C62}" type="presParOf" srcId="{092E7DAD-12D9-484E-A643-94E1F79286CC}" destId="{ADF7FCC8-3B07-47C3-B577-D7B77A56DBB6}" srcOrd="0" destOrd="0" presId="urn:microsoft.com/office/officeart/2005/8/layout/pList2"/>
    <dgm:cxn modelId="{17AA7CB7-B225-4A65-8B2D-A93B8D4B1EE5}" type="presParOf" srcId="{092E7DAD-12D9-484E-A643-94E1F79286CC}" destId="{99EBF576-FAE3-4001-9435-51D6F932FCAC}" srcOrd="1" destOrd="0" presId="urn:microsoft.com/office/officeart/2005/8/layout/pList2"/>
    <dgm:cxn modelId="{C906F215-0D75-4E6B-9B38-CD476954577B}" type="presParOf" srcId="{092E7DAD-12D9-484E-A643-94E1F79286CC}" destId="{FA869808-9B19-4735-B6B5-CD816EEA8E08}" srcOrd="2" destOrd="0" presId="urn:microsoft.com/office/officeart/2005/8/layout/pList2"/>
    <dgm:cxn modelId="{E6753932-42DC-4ACE-9BF5-53CC96EE6654}" type="presParOf" srcId="{C5B5849F-E797-49D0-A375-F076870E6AAF}" destId="{3FC21F87-7E8B-46FB-AD4F-D3594DB4C3A4}" srcOrd="3" destOrd="0" presId="urn:microsoft.com/office/officeart/2005/8/layout/pList2"/>
    <dgm:cxn modelId="{C29DE957-49F2-459A-B867-059E9300560B}" type="presParOf" srcId="{C5B5849F-E797-49D0-A375-F076870E6AAF}" destId="{BE5338BD-0153-431F-AFB7-AF411D66B50A}" srcOrd="4" destOrd="0" presId="urn:microsoft.com/office/officeart/2005/8/layout/pList2"/>
    <dgm:cxn modelId="{443C8B1F-CE6B-4047-8F97-B01E54149473}" type="presParOf" srcId="{BE5338BD-0153-431F-AFB7-AF411D66B50A}" destId="{CC2FBC65-97AE-4B16-B9F2-1FC8B8831F28}" srcOrd="0" destOrd="0" presId="urn:microsoft.com/office/officeart/2005/8/layout/pList2"/>
    <dgm:cxn modelId="{70AC79F5-DAF8-4B99-BD90-BE0DEF896790}" type="presParOf" srcId="{BE5338BD-0153-431F-AFB7-AF411D66B50A}" destId="{5AA913F3-6999-45DB-84DF-644D85942F5E}" srcOrd="1" destOrd="0" presId="urn:microsoft.com/office/officeart/2005/8/layout/pList2"/>
    <dgm:cxn modelId="{97838532-F3E2-4790-BEFF-AFCD2D40273B}" type="presParOf" srcId="{BE5338BD-0153-431F-AFB7-AF411D66B50A}" destId="{ACFD8FA4-367E-4E6D-8C67-8A4F3A7F6CE2}" srcOrd="2" destOrd="0" presId="urn:microsoft.com/office/officeart/2005/8/layout/pList2"/>
    <dgm:cxn modelId="{1C3861D5-1552-4CE9-9640-6340C791EEB2}" type="presParOf" srcId="{C5B5849F-E797-49D0-A375-F076870E6AAF}" destId="{DABDD6FA-8D86-4A3D-8028-22C25938896A}" srcOrd="5" destOrd="0" presId="urn:microsoft.com/office/officeart/2005/8/layout/pList2"/>
    <dgm:cxn modelId="{E1E94A20-88D4-409D-8C8D-EB95BAA8BEFA}" type="presParOf" srcId="{C5B5849F-E797-49D0-A375-F076870E6AAF}" destId="{D13710F1-5412-4E5E-B924-50B3215D7A55}" srcOrd="6" destOrd="0" presId="urn:microsoft.com/office/officeart/2005/8/layout/pList2"/>
    <dgm:cxn modelId="{E5BA6C0A-BDDA-47FD-9209-A0C4786EB169}" type="presParOf" srcId="{D13710F1-5412-4E5E-B924-50B3215D7A55}" destId="{6161622D-283B-4FD0-84EE-81CCC5A2F2E4}" srcOrd="0" destOrd="0" presId="urn:microsoft.com/office/officeart/2005/8/layout/pList2"/>
    <dgm:cxn modelId="{F6514389-8168-44E4-8E80-171B2FFDACC8}" type="presParOf" srcId="{D13710F1-5412-4E5E-B924-50B3215D7A55}" destId="{9D98E8A3-8776-4A22-A1D7-D35F590FE1A0}" srcOrd="1" destOrd="0" presId="urn:microsoft.com/office/officeart/2005/8/layout/pList2"/>
    <dgm:cxn modelId="{13E77A67-F1CA-4185-A5AC-D1AECADECF84}" type="presParOf" srcId="{D13710F1-5412-4E5E-B924-50B3215D7A55}" destId="{2F40930F-5740-430A-A08C-633D3633D6A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D8CFF4-5EE0-4117-9B1C-A3BD31AE68F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01158AEA-815A-4622-84D4-494E89C7409C}">
      <dgm:prSet phldrT="[Κείμενο]"/>
      <dgm:spPr/>
      <dgm:t>
        <a:bodyPr/>
        <a:lstStyle/>
        <a:p>
          <a:r>
            <a:rPr lang="en-US" dirty="0"/>
            <a:t>Painting/ craft</a:t>
          </a:r>
          <a:endParaRPr lang="el-GR" dirty="0"/>
        </a:p>
      </dgm:t>
    </dgm:pt>
    <dgm:pt modelId="{0784BB2A-8A36-4FF6-B0F8-6741BBCC8632}" type="parTrans" cxnId="{2F6E4E85-B385-42BD-86F1-221062E9F185}">
      <dgm:prSet/>
      <dgm:spPr/>
      <dgm:t>
        <a:bodyPr/>
        <a:lstStyle/>
        <a:p>
          <a:endParaRPr lang="el-GR"/>
        </a:p>
      </dgm:t>
    </dgm:pt>
    <dgm:pt modelId="{6FF26D9B-15D4-43AA-97C6-B92175C5A7A4}" type="sibTrans" cxnId="{2F6E4E85-B385-42BD-86F1-221062E9F185}">
      <dgm:prSet/>
      <dgm:spPr/>
      <dgm:t>
        <a:bodyPr/>
        <a:lstStyle/>
        <a:p>
          <a:endParaRPr lang="el-GR"/>
        </a:p>
      </dgm:t>
    </dgm:pt>
    <dgm:pt modelId="{24E089D5-9659-4B23-9598-698B770AF375}">
      <dgm:prSet phldrT="[Κείμενο]"/>
      <dgm:spPr/>
      <dgm:t>
        <a:bodyPr/>
        <a:lstStyle/>
        <a:p>
          <a:endParaRPr lang="el-GR" dirty="0"/>
        </a:p>
      </dgm:t>
    </dgm:pt>
    <dgm:pt modelId="{DE962B47-A42D-4549-ACE6-E4A6EE384210}" type="parTrans" cxnId="{AF9A493A-3990-44E1-9D77-EDFAE3292D46}">
      <dgm:prSet/>
      <dgm:spPr/>
      <dgm:t>
        <a:bodyPr/>
        <a:lstStyle/>
        <a:p>
          <a:endParaRPr lang="el-GR"/>
        </a:p>
      </dgm:t>
    </dgm:pt>
    <dgm:pt modelId="{5F60D6D8-CABB-4FD6-851F-8FD6D0217140}" type="sibTrans" cxnId="{AF9A493A-3990-44E1-9D77-EDFAE3292D46}">
      <dgm:prSet/>
      <dgm:spPr/>
      <dgm:t>
        <a:bodyPr/>
        <a:lstStyle/>
        <a:p>
          <a:endParaRPr lang="el-GR"/>
        </a:p>
      </dgm:t>
    </dgm:pt>
    <dgm:pt modelId="{D3DB15C4-CC5F-41BE-952A-D0326DBFD145}">
      <dgm:prSet phldrT="[Κείμενο]"/>
      <dgm:spPr/>
      <dgm:t>
        <a:bodyPr/>
        <a:lstStyle/>
        <a:p>
          <a:r>
            <a:rPr lang="en-US" dirty="0"/>
            <a:t>Play shadow theater</a:t>
          </a:r>
          <a:endParaRPr lang="el-GR" dirty="0"/>
        </a:p>
      </dgm:t>
    </dgm:pt>
    <dgm:pt modelId="{092DFA01-62F9-4253-BB93-E92CCD42D541}" type="parTrans" cxnId="{A29CA5EA-D964-4EDD-9534-5B642956BB00}">
      <dgm:prSet/>
      <dgm:spPr/>
      <dgm:t>
        <a:bodyPr/>
        <a:lstStyle/>
        <a:p>
          <a:endParaRPr lang="el-GR"/>
        </a:p>
      </dgm:t>
    </dgm:pt>
    <dgm:pt modelId="{D9DB3A99-463D-4565-8D71-BEAE33E492CE}" type="sibTrans" cxnId="{A29CA5EA-D964-4EDD-9534-5B642956BB00}">
      <dgm:prSet/>
      <dgm:spPr/>
      <dgm:t>
        <a:bodyPr/>
        <a:lstStyle/>
        <a:p>
          <a:endParaRPr lang="el-GR"/>
        </a:p>
      </dgm:t>
    </dgm:pt>
    <dgm:pt modelId="{09479D4A-DBD8-4DD0-BB3F-A7B8CB6F4F2C}">
      <dgm:prSet phldrT="[Κείμενο]"/>
      <dgm:spPr/>
      <dgm:t>
        <a:bodyPr/>
        <a:lstStyle/>
        <a:p>
          <a:r>
            <a:rPr lang="en-US" dirty="0"/>
            <a:t>Create your own characters or use your hands</a:t>
          </a:r>
          <a:endParaRPr lang="el-GR" dirty="0"/>
        </a:p>
      </dgm:t>
    </dgm:pt>
    <dgm:pt modelId="{214D3AA1-4865-450A-A957-2FB902A5F023}" type="parTrans" cxnId="{BC313B0B-0227-426B-95AA-EDC23CC95CF5}">
      <dgm:prSet/>
      <dgm:spPr/>
      <dgm:t>
        <a:bodyPr/>
        <a:lstStyle/>
        <a:p>
          <a:endParaRPr lang="el-GR"/>
        </a:p>
      </dgm:t>
    </dgm:pt>
    <dgm:pt modelId="{E1C7DEDC-F1C9-4F41-B22A-166782064627}" type="sibTrans" cxnId="{BC313B0B-0227-426B-95AA-EDC23CC95CF5}">
      <dgm:prSet/>
      <dgm:spPr/>
      <dgm:t>
        <a:bodyPr/>
        <a:lstStyle/>
        <a:p>
          <a:endParaRPr lang="el-GR"/>
        </a:p>
      </dgm:t>
    </dgm:pt>
    <dgm:pt modelId="{104756AB-9DF0-4C33-A0B5-F4EA11E52FEE}">
      <dgm:prSet phldrT="[Κείμενο]"/>
      <dgm:spPr/>
      <dgm:t>
        <a:bodyPr/>
        <a:lstStyle/>
        <a:p>
          <a:r>
            <a:rPr lang="en-US" dirty="0"/>
            <a:t>Make your play</a:t>
          </a:r>
          <a:r>
            <a:rPr lang="el-GR" dirty="0"/>
            <a:t> </a:t>
          </a:r>
          <a:r>
            <a:rPr lang="en-US" dirty="0"/>
            <a:t>to the</a:t>
          </a:r>
          <a:r>
            <a:rPr lang="el-GR" dirty="0"/>
            <a:t> </a:t>
          </a:r>
          <a:r>
            <a:rPr lang="en-US" dirty="0"/>
            <a:t>Interactive Whiteboard</a:t>
          </a:r>
          <a:endParaRPr lang="el-GR" dirty="0"/>
        </a:p>
      </dgm:t>
    </dgm:pt>
    <dgm:pt modelId="{42082D14-291D-4638-B8A0-AC115F3EEC4D}" type="parTrans" cxnId="{A06C862C-1F99-4E03-B1BC-78170A0DD713}">
      <dgm:prSet/>
      <dgm:spPr/>
      <dgm:t>
        <a:bodyPr/>
        <a:lstStyle/>
        <a:p>
          <a:endParaRPr lang="el-GR"/>
        </a:p>
      </dgm:t>
    </dgm:pt>
    <dgm:pt modelId="{FA54750A-17F8-461F-8258-CD1E04C01894}" type="sibTrans" cxnId="{A06C862C-1F99-4E03-B1BC-78170A0DD713}">
      <dgm:prSet/>
      <dgm:spPr/>
      <dgm:t>
        <a:bodyPr/>
        <a:lstStyle/>
        <a:p>
          <a:endParaRPr lang="el-GR"/>
        </a:p>
      </dgm:t>
    </dgm:pt>
    <dgm:pt modelId="{00DA7345-3A27-4A5F-A9D9-826363495D00}">
      <dgm:prSet phldrT="[Κείμενο]"/>
      <dgm:spPr/>
      <dgm:t>
        <a:bodyPr/>
        <a:lstStyle/>
        <a:p>
          <a:r>
            <a:rPr lang="en-US" dirty="0"/>
            <a:t>Technology  </a:t>
          </a:r>
          <a:endParaRPr lang="el-GR" dirty="0"/>
        </a:p>
      </dgm:t>
    </dgm:pt>
    <dgm:pt modelId="{36C90F26-59E1-4604-9DB1-07CE8A47D0CA}" type="parTrans" cxnId="{1609C7A5-D8C8-4530-AB25-54D839BE9AB5}">
      <dgm:prSet/>
      <dgm:spPr/>
      <dgm:t>
        <a:bodyPr/>
        <a:lstStyle/>
        <a:p>
          <a:endParaRPr lang="el-GR"/>
        </a:p>
      </dgm:t>
    </dgm:pt>
    <dgm:pt modelId="{5F3C2AF4-4452-410A-A317-6EE1EE6F6232}" type="sibTrans" cxnId="{1609C7A5-D8C8-4530-AB25-54D839BE9AB5}">
      <dgm:prSet/>
      <dgm:spPr/>
      <dgm:t>
        <a:bodyPr/>
        <a:lstStyle/>
        <a:p>
          <a:endParaRPr lang="el-GR"/>
        </a:p>
      </dgm:t>
    </dgm:pt>
    <dgm:pt modelId="{A5FC7EE1-0479-40A8-B1F2-4DE0B4CD3386}">
      <dgm:prSet phldrT="[Κείμενο]"/>
      <dgm:spPr/>
      <dgm:t>
        <a:bodyPr/>
        <a:lstStyle/>
        <a:p>
          <a:endParaRPr lang="el-GR" dirty="0"/>
        </a:p>
      </dgm:t>
    </dgm:pt>
    <dgm:pt modelId="{05DD0BBE-8B1B-4FC1-B7F8-C81677551B10}" type="parTrans" cxnId="{8FB6D4B3-546D-417E-BBBE-8C57610C1E32}">
      <dgm:prSet/>
      <dgm:spPr/>
      <dgm:t>
        <a:bodyPr/>
        <a:lstStyle/>
        <a:p>
          <a:endParaRPr lang="el-GR"/>
        </a:p>
      </dgm:t>
    </dgm:pt>
    <dgm:pt modelId="{13608B2B-229C-45CF-B410-61D50164C709}" type="sibTrans" cxnId="{8FB6D4B3-546D-417E-BBBE-8C57610C1E32}">
      <dgm:prSet/>
      <dgm:spPr/>
      <dgm:t>
        <a:bodyPr/>
        <a:lstStyle/>
        <a:p>
          <a:endParaRPr lang="el-GR"/>
        </a:p>
      </dgm:t>
    </dgm:pt>
    <dgm:pt modelId="{66E55AEF-83EE-44E5-BB5C-886AFAD8EB95}">
      <dgm:prSet/>
      <dgm:spPr/>
      <dgm:t>
        <a:bodyPr/>
        <a:lstStyle/>
        <a:p>
          <a:r>
            <a:rPr lang="en-US" dirty="0"/>
            <a:t>Write or tell a story</a:t>
          </a:r>
          <a:endParaRPr lang="el-GR" dirty="0"/>
        </a:p>
      </dgm:t>
    </dgm:pt>
    <dgm:pt modelId="{B8ACABDB-02C4-40F9-81E9-4F9896FAC626}" type="parTrans" cxnId="{F78242BE-EDF5-4B0E-8584-A54FC942D364}">
      <dgm:prSet/>
      <dgm:spPr/>
      <dgm:t>
        <a:bodyPr/>
        <a:lstStyle/>
        <a:p>
          <a:endParaRPr lang="el-GR"/>
        </a:p>
      </dgm:t>
    </dgm:pt>
    <dgm:pt modelId="{34586288-8C84-467D-9020-144F13D4235B}" type="sibTrans" cxnId="{F78242BE-EDF5-4B0E-8584-A54FC942D364}">
      <dgm:prSet/>
      <dgm:spPr/>
      <dgm:t>
        <a:bodyPr/>
        <a:lstStyle/>
        <a:p>
          <a:endParaRPr lang="el-GR"/>
        </a:p>
      </dgm:t>
    </dgm:pt>
    <dgm:pt modelId="{B8DF493D-8181-463E-BBCB-B8E238FFEA37}">
      <dgm:prSet phldrT="[Κείμενο]"/>
      <dgm:spPr/>
      <dgm:t>
        <a:bodyPr/>
        <a:lstStyle/>
        <a:p>
          <a:r>
            <a:rPr lang="en-US" dirty="0"/>
            <a:t>Create your painting using the shadow of an object</a:t>
          </a:r>
          <a:endParaRPr lang="el-GR" dirty="0"/>
        </a:p>
      </dgm:t>
    </dgm:pt>
    <dgm:pt modelId="{2E26C482-3BAD-443E-AACE-E85C2C67B43E}" type="parTrans" cxnId="{3DE87494-AF97-45FC-8024-4C2CC4DF8464}">
      <dgm:prSet/>
      <dgm:spPr/>
      <dgm:t>
        <a:bodyPr/>
        <a:lstStyle/>
        <a:p>
          <a:endParaRPr lang="el-GR"/>
        </a:p>
      </dgm:t>
    </dgm:pt>
    <dgm:pt modelId="{540649AE-B454-4C87-B4B4-B611B9A6DC17}" type="sibTrans" cxnId="{3DE87494-AF97-45FC-8024-4C2CC4DF8464}">
      <dgm:prSet/>
      <dgm:spPr/>
      <dgm:t>
        <a:bodyPr/>
        <a:lstStyle/>
        <a:p>
          <a:endParaRPr lang="el-GR"/>
        </a:p>
      </dgm:t>
    </dgm:pt>
    <dgm:pt modelId="{240EF4BE-AFCB-43C3-86E3-816B6C458F52}">
      <dgm:prSet/>
      <dgm:spPr/>
      <dgm:t>
        <a:bodyPr/>
        <a:lstStyle/>
        <a:p>
          <a:r>
            <a:rPr lang="en-US" dirty="0"/>
            <a:t>a short story</a:t>
          </a:r>
          <a:endParaRPr lang="el-GR" dirty="0"/>
        </a:p>
      </dgm:t>
    </dgm:pt>
    <dgm:pt modelId="{11282165-CDBB-44DC-9EE4-4609B87AFAA7}" type="parTrans" cxnId="{A2365979-2A4D-42EB-BCD8-5BD9BD4AE56E}">
      <dgm:prSet/>
      <dgm:spPr/>
      <dgm:t>
        <a:bodyPr/>
        <a:lstStyle/>
        <a:p>
          <a:endParaRPr lang="el-GR"/>
        </a:p>
      </dgm:t>
    </dgm:pt>
    <dgm:pt modelId="{7C470598-232C-4108-945C-0ABB6C02740B}" type="sibTrans" cxnId="{A2365979-2A4D-42EB-BCD8-5BD9BD4AE56E}">
      <dgm:prSet/>
      <dgm:spPr/>
      <dgm:t>
        <a:bodyPr/>
        <a:lstStyle/>
        <a:p>
          <a:endParaRPr lang="el-GR"/>
        </a:p>
      </dgm:t>
    </dgm:pt>
    <dgm:pt modelId="{3FFD872A-23B7-42ED-88F7-D60BF7280A88}">
      <dgm:prSet/>
      <dgm:spPr/>
      <dgm:t>
        <a:bodyPr/>
        <a:lstStyle/>
        <a:p>
          <a:r>
            <a:rPr lang="en-US" dirty="0"/>
            <a:t> a comic </a:t>
          </a:r>
          <a:endParaRPr lang="el-GR" dirty="0"/>
        </a:p>
      </dgm:t>
    </dgm:pt>
    <dgm:pt modelId="{5123FEF8-313C-450D-95EE-61F33B00FD64}" type="parTrans" cxnId="{D84D2251-FFFB-40BD-AEAA-EDAB9D611134}">
      <dgm:prSet/>
      <dgm:spPr/>
      <dgm:t>
        <a:bodyPr/>
        <a:lstStyle/>
        <a:p>
          <a:endParaRPr lang="el-GR"/>
        </a:p>
      </dgm:t>
    </dgm:pt>
    <dgm:pt modelId="{BC946861-EB3C-40C9-9CD9-5ADADA66AB07}" type="sibTrans" cxnId="{D84D2251-FFFB-40BD-AEAA-EDAB9D611134}">
      <dgm:prSet/>
      <dgm:spPr/>
      <dgm:t>
        <a:bodyPr/>
        <a:lstStyle/>
        <a:p>
          <a:endParaRPr lang="el-GR"/>
        </a:p>
      </dgm:t>
    </dgm:pt>
    <dgm:pt modelId="{56FC1FE6-437B-44B8-BDC6-F59BDC77DD09}">
      <dgm:prSet/>
      <dgm:spPr/>
      <dgm:t>
        <a:bodyPr/>
        <a:lstStyle/>
        <a:p>
          <a:r>
            <a:rPr lang="en-US" dirty="0"/>
            <a:t>a fairytale </a:t>
          </a:r>
          <a:endParaRPr lang="el-GR" dirty="0"/>
        </a:p>
      </dgm:t>
    </dgm:pt>
    <dgm:pt modelId="{3D27C5C7-EE46-45BF-935C-E0AC4F4F24B2}" type="parTrans" cxnId="{2356ADA7-7E58-47BC-BBC1-18B7E62BBFB3}">
      <dgm:prSet/>
      <dgm:spPr/>
      <dgm:t>
        <a:bodyPr/>
        <a:lstStyle/>
        <a:p>
          <a:endParaRPr lang="el-GR"/>
        </a:p>
      </dgm:t>
    </dgm:pt>
    <dgm:pt modelId="{C86E6A91-B61C-43AA-8209-4D73C75D69A1}" type="sibTrans" cxnId="{2356ADA7-7E58-47BC-BBC1-18B7E62BBFB3}">
      <dgm:prSet/>
      <dgm:spPr/>
      <dgm:t>
        <a:bodyPr/>
        <a:lstStyle/>
        <a:p>
          <a:endParaRPr lang="el-GR"/>
        </a:p>
      </dgm:t>
    </dgm:pt>
    <dgm:pt modelId="{A39440B3-BB9E-46ED-9E84-CE5DE4CE5111}">
      <dgm:prSet/>
      <dgm:spPr/>
      <dgm:t>
        <a:bodyPr/>
        <a:lstStyle/>
        <a:p>
          <a:r>
            <a:rPr lang="en-US" dirty="0"/>
            <a:t>Build </a:t>
          </a:r>
          <a:endParaRPr lang="el-GR" dirty="0"/>
        </a:p>
      </dgm:t>
    </dgm:pt>
    <dgm:pt modelId="{F8667404-7C4E-4DFD-BD0F-AF1226461F61}" type="parTrans" cxnId="{5CE760F6-CF21-42BB-82DC-DE4F070B26C3}">
      <dgm:prSet/>
      <dgm:spPr/>
      <dgm:t>
        <a:bodyPr/>
        <a:lstStyle/>
        <a:p>
          <a:endParaRPr lang="el-GR"/>
        </a:p>
      </dgm:t>
    </dgm:pt>
    <dgm:pt modelId="{AF013D36-3B8B-46CA-903E-4C1EA75C1F78}" type="sibTrans" cxnId="{5CE760F6-CF21-42BB-82DC-DE4F070B26C3}">
      <dgm:prSet/>
      <dgm:spPr/>
      <dgm:t>
        <a:bodyPr/>
        <a:lstStyle/>
        <a:p>
          <a:endParaRPr lang="el-GR"/>
        </a:p>
      </dgm:t>
    </dgm:pt>
    <dgm:pt modelId="{535593EB-3218-4E68-B67F-D08487BDABE7}">
      <dgm:prSet/>
      <dgm:spPr/>
      <dgm:t>
        <a:bodyPr/>
        <a:lstStyle/>
        <a:p>
          <a:r>
            <a:rPr lang="en-US" dirty="0"/>
            <a:t>put objects in stacks to make your own shadow painting on the wall</a:t>
          </a:r>
          <a:endParaRPr lang="el-GR" dirty="0"/>
        </a:p>
      </dgm:t>
    </dgm:pt>
    <dgm:pt modelId="{22DA7DD3-B19C-49B6-8C36-56EC815F0A1B}" type="parTrans" cxnId="{0C426D8A-2A76-47BC-B521-C1355598DB7A}">
      <dgm:prSet/>
      <dgm:spPr/>
      <dgm:t>
        <a:bodyPr/>
        <a:lstStyle/>
        <a:p>
          <a:endParaRPr lang="el-GR"/>
        </a:p>
      </dgm:t>
    </dgm:pt>
    <dgm:pt modelId="{28DA5A67-6798-4BE1-8C8C-F20C63B406AD}" type="sibTrans" cxnId="{0C426D8A-2A76-47BC-B521-C1355598DB7A}">
      <dgm:prSet/>
      <dgm:spPr/>
      <dgm:t>
        <a:bodyPr/>
        <a:lstStyle/>
        <a:p>
          <a:endParaRPr lang="el-GR"/>
        </a:p>
      </dgm:t>
    </dgm:pt>
    <dgm:pt modelId="{17598843-7EBC-4601-8102-2E1256E77307}">
      <dgm:prSet/>
      <dgm:spPr/>
      <dgm:t>
        <a:bodyPr/>
        <a:lstStyle/>
        <a:p>
          <a:r>
            <a:rPr lang="en-US" dirty="0"/>
            <a:t>the portrait of your team</a:t>
          </a:r>
          <a:r>
            <a:rPr lang="el-GR" dirty="0"/>
            <a:t> </a:t>
          </a:r>
        </a:p>
      </dgm:t>
    </dgm:pt>
    <dgm:pt modelId="{1E9CB34B-1D5D-46F2-94F7-3902EFA9AD96}" type="parTrans" cxnId="{80C8DE43-C21D-4DF6-9F1E-15F2B4669E00}">
      <dgm:prSet/>
      <dgm:spPr/>
      <dgm:t>
        <a:bodyPr/>
        <a:lstStyle/>
        <a:p>
          <a:endParaRPr lang="el-GR"/>
        </a:p>
      </dgm:t>
    </dgm:pt>
    <dgm:pt modelId="{BABA7318-EF32-4AE2-95DD-302D5D8AA8CB}" type="sibTrans" cxnId="{80C8DE43-C21D-4DF6-9F1E-15F2B4669E00}">
      <dgm:prSet/>
      <dgm:spPr/>
      <dgm:t>
        <a:bodyPr/>
        <a:lstStyle/>
        <a:p>
          <a:endParaRPr lang="el-GR"/>
        </a:p>
      </dgm:t>
    </dgm:pt>
    <dgm:pt modelId="{AEE44206-78F3-4BAC-A3D5-AE7C61390DE3}" type="pres">
      <dgm:prSet presAssocID="{0AD8CFF4-5EE0-4117-9B1C-A3BD31AE68FE}" presName="Name0" presStyleCnt="0">
        <dgm:presLayoutVars>
          <dgm:dir/>
          <dgm:animLvl val="lvl"/>
          <dgm:resizeHandles val="exact"/>
        </dgm:presLayoutVars>
      </dgm:prSet>
      <dgm:spPr/>
    </dgm:pt>
    <dgm:pt modelId="{49C1F204-3A7E-4612-A8C5-6495CCA0235F}" type="pres">
      <dgm:prSet presAssocID="{01158AEA-815A-4622-84D4-494E89C7409C}" presName="composite" presStyleCnt="0"/>
      <dgm:spPr/>
    </dgm:pt>
    <dgm:pt modelId="{17384120-E926-4CE9-AC18-474481E3B998}" type="pres">
      <dgm:prSet presAssocID="{01158AEA-815A-4622-84D4-494E89C7409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FCCD746B-979F-4F80-9FE7-021D95D380BD}" type="pres">
      <dgm:prSet presAssocID="{01158AEA-815A-4622-84D4-494E89C7409C}" presName="desTx" presStyleLbl="alignAccFollowNode1" presStyleIdx="0" presStyleCnt="5">
        <dgm:presLayoutVars>
          <dgm:bulletEnabled val="1"/>
        </dgm:presLayoutVars>
      </dgm:prSet>
      <dgm:spPr/>
    </dgm:pt>
    <dgm:pt modelId="{89AB6CCC-55AE-4CBF-8F8A-37F559F5C448}" type="pres">
      <dgm:prSet presAssocID="{6FF26D9B-15D4-43AA-97C6-B92175C5A7A4}" presName="space" presStyleCnt="0"/>
      <dgm:spPr/>
    </dgm:pt>
    <dgm:pt modelId="{D8789687-8A1C-44E8-A344-F43FFD72FF02}" type="pres">
      <dgm:prSet presAssocID="{D3DB15C4-CC5F-41BE-952A-D0326DBFD145}" presName="composite" presStyleCnt="0"/>
      <dgm:spPr/>
    </dgm:pt>
    <dgm:pt modelId="{B22C8460-1054-4367-BA6C-3007C32F3520}" type="pres">
      <dgm:prSet presAssocID="{D3DB15C4-CC5F-41BE-952A-D0326DBFD14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0278B42-8BF6-435E-A29D-285D03237BDD}" type="pres">
      <dgm:prSet presAssocID="{D3DB15C4-CC5F-41BE-952A-D0326DBFD145}" presName="desTx" presStyleLbl="alignAccFollowNode1" presStyleIdx="1" presStyleCnt="5">
        <dgm:presLayoutVars>
          <dgm:bulletEnabled val="1"/>
        </dgm:presLayoutVars>
      </dgm:prSet>
      <dgm:spPr/>
    </dgm:pt>
    <dgm:pt modelId="{B171534B-D57C-4224-A1D1-219B1850AA88}" type="pres">
      <dgm:prSet presAssocID="{D9DB3A99-463D-4565-8D71-BEAE33E492CE}" presName="space" presStyleCnt="0"/>
      <dgm:spPr/>
    </dgm:pt>
    <dgm:pt modelId="{4742A49C-4CD0-4172-95DF-0A7780C20716}" type="pres">
      <dgm:prSet presAssocID="{00DA7345-3A27-4A5F-A9D9-826363495D00}" presName="composite" presStyleCnt="0"/>
      <dgm:spPr/>
    </dgm:pt>
    <dgm:pt modelId="{96D56E40-F230-44D6-BFD6-DF4CFB98A6DB}" type="pres">
      <dgm:prSet presAssocID="{00DA7345-3A27-4A5F-A9D9-826363495D00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25812CAC-E4B7-41DA-A6A1-D24EDCD9DBB7}" type="pres">
      <dgm:prSet presAssocID="{00DA7345-3A27-4A5F-A9D9-826363495D00}" presName="desTx" presStyleLbl="alignAccFollowNode1" presStyleIdx="2" presStyleCnt="5">
        <dgm:presLayoutVars>
          <dgm:bulletEnabled val="1"/>
        </dgm:presLayoutVars>
      </dgm:prSet>
      <dgm:spPr/>
    </dgm:pt>
    <dgm:pt modelId="{8E28C5B5-8D64-4813-A5DC-957889EDAA1F}" type="pres">
      <dgm:prSet presAssocID="{5F3C2AF4-4452-410A-A317-6EE1EE6F6232}" presName="space" presStyleCnt="0"/>
      <dgm:spPr/>
    </dgm:pt>
    <dgm:pt modelId="{38F85C65-9AB9-410C-9ED8-6912371F76B6}" type="pres">
      <dgm:prSet presAssocID="{66E55AEF-83EE-44E5-BB5C-886AFAD8EB95}" presName="composite" presStyleCnt="0"/>
      <dgm:spPr/>
    </dgm:pt>
    <dgm:pt modelId="{EB6F77FE-C1FB-4AFD-9F0A-255AD1EC9E55}" type="pres">
      <dgm:prSet presAssocID="{66E55AEF-83EE-44E5-BB5C-886AFAD8EB95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34BA6DB4-D233-4A63-9D67-7021281B7C47}" type="pres">
      <dgm:prSet presAssocID="{66E55AEF-83EE-44E5-BB5C-886AFAD8EB95}" presName="desTx" presStyleLbl="alignAccFollowNode1" presStyleIdx="3" presStyleCnt="5">
        <dgm:presLayoutVars>
          <dgm:bulletEnabled val="1"/>
        </dgm:presLayoutVars>
      </dgm:prSet>
      <dgm:spPr/>
    </dgm:pt>
    <dgm:pt modelId="{8E164F42-1115-4A6C-ADCB-15BEBF5B542C}" type="pres">
      <dgm:prSet presAssocID="{34586288-8C84-467D-9020-144F13D4235B}" presName="space" presStyleCnt="0"/>
      <dgm:spPr/>
    </dgm:pt>
    <dgm:pt modelId="{90A43078-27E3-4B97-9888-D12F582EA2BB}" type="pres">
      <dgm:prSet presAssocID="{A39440B3-BB9E-46ED-9E84-CE5DE4CE5111}" presName="composite" presStyleCnt="0"/>
      <dgm:spPr/>
    </dgm:pt>
    <dgm:pt modelId="{F83C9A12-DFA9-4A30-8479-E19DDF72CB80}" type="pres">
      <dgm:prSet presAssocID="{A39440B3-BB9E-46ED-9E84-CE5DE4CE511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4C81DC1-0F37-4405-AA1F-8E4CFFCDD7A2}" type="pres">
      <dgm:prSet presAssocID="{A39440B3-BB9E-46ED-9E84-CE5DE4CE5111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4774E300-7BF9-4174-A70C-C81CEE994386}" type="presOf" srcId="{17598843-7EBC-4601-8102-2E1256E77307}" destId="{34C81DC1-0F37-4405-AA1F-8E4CFFCDD7A2}" srcOrd="0" destOrd="1" presId="urn:microsoft.com/office/officeart/2005/8/layout/hList1"/>
    <dgm:cxn modelId="{CCE23801-4FF2-4BAB-94FA-2317C8692317}" type="presOf" srcId="{104756AB-9DF0-4C33-A0B5-F4EA11E52FEE}" destId="{40278B42-8BF6-435E-A29D-285D03237BDD}" srcOrd="0" destOrd="1" presId="urn:microsoft.com/office/officeart/2005/8/layout/hList1"/>
    <dgm:cxn modelId="{5FB8C601-A93D-438C-8ADD-97D942F3ED5D}" type="presOf" srcId="{09479D4A-DBD8-4DD0-BB3F-A7B8CB6F4F2C}" destId="{40278B42-8BF6-435E-A29D-285D03237BDD}" srcOrd="0" destOrd="0" presId="urn:microsoft.com/office/officeart/2005/8/layout/hList1"/>
    <dgm:cxn modelId="{3AE7CD08-76C9-4A44-9988-83D4CCDA21C1}" type="presOf" srcId="{66E55AEF-83EE-44E5-BB5C-886AFAD8EB95}" destId="{EB6F77FE-C1FB-4AFD-9F0A-255AD1EC9E55}" srcOrd="0" destOrd="0" presId="urn:microsoft.com/office/officeart/2005/8/layout/hList1"/>
    <dgm:cxn modelId="{BC313B0B-0227-426B-95AA-EDC23CC95CF5}" srcId="{D3DB15C4-CC5F-41BE-952A-D0326DBFD145}" destId="{09479D4A-DBD8-4DD0-BB3F-A7B8CB6F4F2C}" srcOrd="0" destOrd="0" parTransId="{214D3AA1-4865-450A-A957-2FB902A5F023}" sibTransId="{E1C7DEDC-F1C9-4F41-B22A-166782064627}"/>
    <dgm:cxn modelId="{A0F54412-9D35-4950-81CC-1A71B24919A6}" type="presOf" srcId="{3FFD872A-23B7-42ED-88F7-D60BF7280A88}" destId="{34BA6DB4-D233-4A63-9D67-7021281B7C47}" srcOrd="0" destOrd="1" presId="urn:microsoft.com/office/officeart/2005/8/layout/hList1"/>
    <dgm:cxn modelId="{A06C862C-1F99-4E03-B1BC-78170A0DD713}" srcId="{D3DB15C4-CC5F-41BE-952A-D0326DBFD145}" destId="{104756AB-9DF0-4C33-A0B5-F4EA11E52FEE}" srcOrd="1" destOrd="0" parTransId="{42082D14-291D-4638-B8A0-AC115F3EEC4D}" sibTransId="{FA54750A-17F8-461F-8258-CD1E04C01894}"/>
    <dgm:cxn modelId="{8906F92E-95C3-4E55-AA3F-CCAE490C1D44}" type="presOf" srcId="{56FC1FE6-437B-44B8-BDC6-F59BDC77DD09}" destId="{34BA6DB4-D233-4A63-9D67-7021281B7C47}" srcOrd="0" destOrd="2" presId="urn:microsoft.com/office/officeart/2005/8/layout/hList1"/>
    <dgm:cxn modelId="{02A5EB37-4B07-4CA2-9692-CD6BEDFBADC5}" type="presOf" srcId="{B8DF493D-8181-463E-BBCB-B8E238FFEA37}" destId="{FCCD746B-979F-4F80-9FE7-021D95D380BD}" srcOrd="0" destOrd="1" presId="urn:microsoft.com/office/officeart/2005/8/layout/hList1"/>
    <dgm:cxn modelId="{AF9A493A-3990-44E1-9D77-EDFAE3292D46}" srcId="{01158AEA-815A-4622-84D4-494E89C7409C}" destId="{24E089D5-9659-4B23-9598-698B770AF375}" srcOrd="0" destOrd="0" parTransId="{DE962B47-A42D-4549-ACE6-E4A6EE384210}" sibTransId="{5F60D6D8-CABB-4FD6-851F-8FD6D0217140}"/>
    <dgm:cxn modelId="{11CAC560-07C1-4FB9-AC7E-838F8F8A0107}" type="presOf" srcId="{0AD8CFF4-5EE0-4117-9B1C-A3BD31AE68FE}" destId="{AEE44206-78F3-4BAC-A3D5-AE7C61390DE3}" srcOrd="0" destOrd="0" presId="urn:microsoft.com/office/officeart/2005/8/layout/hList1"/>
    <dgm:cxn modelId="{80C8DE43-C21D-4DF6-9F1E-15F2B4669E00}" srcId="{A39440B3-BB9E-46ED-9E84-CE5DE4CE5111}" destId="{17598843-7EBC-4601-8102-2E1256E77307}" srcOrd="1" destOrd="0" parTransId="{1E9CB34B-1D5D-46F2-94F7-3902EFA9AD96}" sibTransId="{BABA7318-EF32-4AE2-95DD-302D5D8AA8CB}"/>
    <dgm:cxn modelId="{D84D2251-FFFB-40BD-AEAA-EDAB9D611134}" srcId="{66E55AEF-83EE-44E5-BB5C-886AFAD8EB95}" destId="{3FFD872A-23B7-42ED-88F7-D60BF7280A88}" srcOrd="1" destOrd="0" parTransId="{5123FEF8-313C-450D-95EE-61F33B00FD64}" sibTransId="{BC946861-EB3C-40C9-9CD9-5ADADA66AB07}"/>
    <dgm:cxn modelId="{A2365979-2A4D-42EB-BCD8-5BD9BD4AE56E}" srcId="{66E55AEF-83EE-44E5-BB5C-886AFAD8EB95}" destId="{240EF4BE-AFCB-43C3-86E3-816B6C458F52}" srcOrd="0" destOrd="0" parTransId="{11282165-CDBB-44DC-9EE4-4609B87AFAA7}" sibTransId="{7C470598-232C-4108-945C-0ABB6C02740B}"/>
    <dgm:cxn modelId="{F47DC37D-4DAB-4956-829C-8DFFE7E74ED9}" type="presOf" srcId="{A39440B3-BB9E-46ED-9E84-CE5DE4CE5111}" destId="{F83C9A12-DFA9-4A30-8479-E19DDF72CB80}" srcOrd="0" destOrd="0" presId="urn:microsoft.com/office/officeart/2005/8/layout/hList1"/>
    <dgm:cxn modelId="{0ED98F82-AD86-4D45-9C57-F143A07977E0}" type="presOf" srcId="{01158AEA-815A-4622-84D4-494E89C7409C}" destId="{17384120-E926-4CE9-AC18-474481E3B998}" srcOrd="0" destOrd="0" presId="urn:microsoft.com/office/officeart/2005/8/layout/hList1"/>
    <dgm:cxn modelId="{2F6E4E85-B385-42BD-86F1-221062E9F185}" srcId="{0AD8CFF4-5EE0-4117-9B1C-A3BD31AE68FE}" destId="{01158AEA-815A-4622-84D4-494E89C7409C}" srcOrd="0" destOrd="0" parTransId="{0784BB2A-8A36-4FF6-B0F8-6741BBCC8632}" sibTransId="{6FF26D9B-15D4-43AA-97C6-B92175C5A7A4}"/>
    <dgm:cxn modelId="{0C426D8A-2A76-47BC-B521-C1355598DB7A}" srcId="{A39440B3-BB9E-46ED-9E84-CE5DE4CE5111}" destId="{535593EB-3218-4E68-B67F-D08487BDABE7}" srcOrd="0" destOrd="0" parTransId="{22DA7DD3-B19C-49B6-8C36-56EC815F0A1B}" sibTransId="{28DA5A67-6798-4BE1-8C8C-F20C63B406AD}"/>
    <dgm:cxn modelId="{9EB4D391-7515-4CA5-8B99-8FEDD6241106}" type="presOf" srcId="{D3DB15C4-CC5F-41BE-952A-D0326DBFD145}" destId="{B22C8460-1054-4367-BA6C-3007C32F3520}" srcOrd="0" destOrd="0" presId="urn:microsoft.com/office/officeart/2005/8/layout/hList1"/>
    <dgm:cxn modelId="{3DE87494-AF97-45FC-8024-4C2CC4DF8464}" srcId="{01158AEA-815A-4622-84D4-494E89C7409C}" destId="{B8DF493D-8181-463E-BBCB-B8E238FFEA37}" srcOrd="1" destOrd="0" parTransId="{2E26C482-3BAD-443E-AACE-E85C2C67B43E}" sibTransId="{540649AE-B454-4C87-B4B4-B611B9A6DC17}"/>
    <dgm:cxn modelId="{0F53579C-4259-4E2B-949D-3B180B431219}" type="presOf" srcId="{535593EB-3218-4E68-B67F-D08487BDABE7}" destId="{34C81DC1-0F37-4405-AA1F-8E4CFFCDD7A2}" srcOrd="0" destOrd="0" presId="urn:microsoft.com/office/officeart/2005/8/layout/hList1"/>
    <dgm:cxn modelId="{5AEDB7A3-0965-455A-A482-A69444BA0112}" type="presOf" srcId="{00DA7345-3A27-4A5F-A9D9-826363495D00}" destId="{96D56E40-F230-44D6-BFD6-DF4CFB98A6DB}" srcOrd="0" destOrd="0" presId="urn:microsoft.com/office/officeart/2005/8/layout/hList1"/>
    <dgm:cxn modelId="{D6A178A4-CB73-451B-97D2-180F5205A296}" type="presOf" srcId="{24E089D5-9659-4B23-9598-698B770AF375}" destId="{FCCD746B-979F-4F80-9FE7-021D95D380BD}" srcOrd="0" destOrd="0" presId="urn:microsoft.com/office/officeart/2005/8/layout/hList1"/>
    <dgm:cxn modelId="{1609C7A5-D8C8-4530-AB25-54D839BE9AB5}" srcId="{0AD8CFF4-5EE0-4117-9B1C-A3BD31AE68FE}" destId="{00DA7345-3A27-4A5F-A9D9-826363495D00}" srcOrd="2" destOrd="0" parTransId="{36C90F26-59E1-4604-9DB1-07CE8A47D0CA}" sibTransId="{5F3C2AF4-4452-410A-A317-6EE1EE6F6232}"/>
    <dgm:cxn modelId="{2356ADA7-7E58-47BC-BBC1-18B7E62BBFB3}" srcId="{66E55AEF-83EE-44E5-BB5C-886AFAD8EB95}" destId="{56FC1FE6-437B-44B8-BDC6-F59BDC77DD09}" srcOrd="2" destOrd="0" parTransId="{3D27C5C7-EE46-45BF-935C-E0AC4F4F24B2}" sibTransId="{C86E6A91-B61C-43AA-8209-4D73C75D69A1}"/>
    <dgm:cxn modelId="{8FB6D4B3-546D-417E-BBBE-8C57610C1E32}" srcId="{00DA7345-3A27-4A5F-A9D9-826363495D00}" destId="{A5FC7EE1-0479-40A8-B1F2-4DE0B4CD3386}" srcOrd="0" destOrd="0" parTransId="{05DD0BBE-8B1B-4FC1-B7F8-C81677551B10}" sibTransId="{13608B2B-229C-45CF-B410-61D50164C709}"/>
    <dgm:cxn modelId="{F78242BE-EDF5-4B0E-8584-A54FC942D364}" srcId="{0AD8CFF4-5EE0-4117-9B1C-A3BD31AE68FE}" destId="{66E55AEF-83EE-44E5-BB5C-886AFAD8EB95}" srcOrd="3" destOrd="0" parTransId="{B8ACABDB-02C4-40F9-81E9-4F9896FAC626}" sibTransId="{34586288-8C84-467D-9020-144F13D4235B}"/>
    <dgm:cxn modelId="{EEE1E4BF-F764-4552-9E5D-089679DB4E05}" type="presOf" srcId="{A5FC7EE1-0479-40A8-B1F2-4DE0B4CD3386}" destId="{25812CAC-E4B7-41DA-A6A1-D24EDCD9DBB7}" srcOrd="0" destOrd="0" presId="urn:microsoft.com/office/officeart/2005/8/layout/hList1"/>
    <dgm:cxn modelId="{0F38D0E9-D7AF-4A01-8862-2446D109C575}" type="presOf" srcId="{240EF4BE-AFCB-43C3-86E3-816B6C458F52}" destId="{34BA6DB4-D233-4A63-9D67-7021281B7C47}" srcOrd="0" destOrd="0" presId="urn:microsoft.com/office/officeart/2005/8/layout/hList1"/>
    <dgm:cxn modelId="{A29CA5EA-D964-4EDD-9534-5B642956BB00}" srcId="{0AD8CFF4-5EE0-4117-9B1C-A3BD31AE68FE}" destId="{D3DB15C4-CC5F-41BE-952A-D0326DBFD145}" srcOrd="1" destOrd="0" parTransId="{092DFA01-62F9-4253-BB93-E92CCD42D541}" sibTransId="{D9DB3A99-463D-4565-8D71-BEAE33E492CE}"/>
    <dgm:cxn modelId="{5CE760F6-CF21-42BB-82DC-DE4F070B26C3}" srcId="{0AD8CFF4-5EE0-4117-9B1C-A3BD31AE68FE}" destId="{A39440B3-BB9E-46ED-9E84-CE5DE4CE5111}" srcOrd="4" destOrd="0" parTransId="{F8667404-7C4E-4DFD-BD0F-AF1226461F61}" sibTransId="{AF013D36-3B8B-46CA-903E-4C1EA75C1F78}"/>
    <dgm:cxn modelId="{F4A70368-B332-42D2-A0F1-909C6C0F6B1E}" type="presParOf" srcId="{AEE44206-78F3-4BAC-A3D5-AE7C61390DE3}" destId="{49C1F204-3A7E-4612-A8C5-6495CCA0235F}" srcOrd="0" destOrd="0" presId="urn:microsoft.com/office/officeart/2005/8/layout/hList1"/>
    <dgm:cxn modelId="{1809EFDD-555E-47F4-A6C9-BD8F75DEFE54}" type="presParOf" srcId="{49C1F204-3A7E-4612-A8C5-6495CCA0235F}" destId="{17384120-E926-4CE9-AC18-474481E3B998}" srcOrd="0" destOrd="0" presId="urn:microsoft.com/office/officeart/2005/8/layout/hList1"/>
    <dgm:cxn modelId="{0E21BDA6-7106-410F-8A3B-AA1DE0637D61}" type="presParOf" srcId="{49C1F204-3A7E-4612-A8C5-6495CCA0235F}" destId="{FCCD746B-979F-4F80-9FE7-021D95D380BD}" srcOrd="1" destOrd="0" presId="urn:microsoft.com/office/officeart/2005/8/layout/hList1"/>
    <dgm:cxn modelId="{303F32C0-DF97-40FB-BB51-83F0D2BA45C2}" type="presParOf" srcId="{AEE44206-78F3-4BAC-A3D5-AE7C61390DE3}" destId="{89AB6CCC-55AE-4CBF-8F8A-37F559F5C448}" srcOrd="1" destOrd="0" presId="urn:microsoft.com/office/officeart/2005/8/layout/hList1"/>
    <dgm:cxn modelId="{D7EE6AAC-6D7C-4D74-AF28-4E3A52BD219A}" type="presParOf" srcId="{AEE44206-78F3-4BAC-A3D5-AE7C61390DE3}" destId="{D8789687-8A1C-44E8-A344-F43FFD72FF02}" srcOrd="2" destOrd="0" presId="urn:microsoft.com/office/officeart/2005/8/layout/hList1"/>
    <dgm:cxn modelId="{5320A8A7-E030-400E-AFC0-CD9816C3EBEA}" type="presParOf" srcId="{D8789687-8A1C-44E8-A344-F43FFD72FF02}" destId="{B22C8460-1054-4367-BA6C-3007C32F3520}" srcOrd="0" destOrd="0" presId="urn:microsoft.com/office/officeart/2005/8/layout/hList1"/>
    <dgm:cxn modelId="{939626D3-5A26-472A-983F-AC2D7447D5D0}" type="presParOf" srcId="{D8789687-8A1C-44E8-A344-F43FFD72FF02}" destId="{40278B42-8BF6-435E-A29D-285D03237BDD}" srcOrd="1" destOrd="0" presId="urn:microsoft.com/office/officeart/2005/8/layout/hList1"/>
    <dgm:cxn modelId="{32BDAE1C-0F84-46A1-BFAF-C6E05D029ED2}" type="presParOf" srcId="{AEE44206-78F3-4BAC-A3D5-AE7C61390DE3}" destId="{B171534B-D57C-4224-A1D1-219B1850AA88}" srcOrd="3" destOrd="0" presId="urn:microsoft.com/office/officeart/2005/8/layout/hList1"/>
    <dgm:cxn modelId="{1C6BAF78-4CB3-45F9-A4E4-3BE8896CEB13}" type="presParOf" srcId="{AEE44206-78F3-4BAC-A3D5-AE7C61390DE3}" destId="{4742A49C-4CD0-4172-95DF-0A7780C20716}" srcOrd="4" destOrd="0" presId="urn:microsoft.com/office/officeart/2005/8/layout/hList1"/>
    <dgm:cxn modelId="{C2D60BC2-3D44-4BA5-BD5A-16E8AB12C28F}" type="presParOf" srcId="{4742A49C-4CD0-4172-95DF-0A7780C20716}" destId="{96D56E40-F230-44D6-BFD6-DF4CFB98A6DB}" srcOrd="0" destOrd="0" presId="urn:microsoft.com/office/officeart/2005/8/layout/hList1"/>
    <dgm:cxn modelId="{0F92BEAF-D38E-464D-8C0A-CED011B366E6}" type="presParOf" srcId="{4742A49C-4CD0-4172-95DF-0A7780C20716}" destId="{25812CAC-E4B7-41DA-A6A1-D24EDCD9DBB7}" srcOrd="1" destOrd="0" presId="urn:microsoft.com/office/officeart/2005/8/layout/hList1"/>
    <dgm:cxn modelId="{7268D886-7795-4A05-83A9-10AB5375B1BD}" type="presParOf" srcId="{AEE44206-78F3-4BAC-A3D5-AE7C61390DE3}" destId="{8E28C5B5-8D64-4813-A5DC-957889EDAA1F}" srcOrd="5" destOrd="0" presId="urn:microsoft.com/office/officeart/2005/8/layout/hList1"/>
    <dgm:cxn modelId="{35820872-0C14-42EF-862E-23B85F963671}" type="presParOf" srcId="{AEE44206-78F3-4BAC-A3D5-AE7C61390DE3}" destId="{38F85C65-9AB9-410C-9ED8-6912371F76B6}" srcOrd="6" destOrd="0" presId="urn:microsoft.com/office/officeart/2005/8/layout/hList1"/>
    <dgm:cxn modelId="{E568F92D-7792-430A-ABA9-D0D2C2E43156}" type="presParOf" srcId="{38F85C65-9AB9-410C-9ED8-6912371F76B6}" destId="{EB6F77FE-C1FB-4AFD-9F0A-255AD1EC9E55}" srcOrd="0" destOrd="0" presId="urn:microsoft.com/office/officeart/2005/8/layout/hList1"/>
    <dgm:cxn modelId="{42CB101F-19B7-41CD-BB73-66F3E1600EC7}" type="presParOf" srcId="{38F85C65-9AB9-410C-9ED8-6912371F76B6}" destId="{34BA6DB4-D233-4A63-9D67-7021281B7C47}" srcOrd="1" destOrd="0" presId="urn:microsoft.com/office/officeart/2005/8/layout/hList1"/>
    <dgm:cxn modelId="{20A96491-155F-47BC-82C3-7ADD4BD00849}" type="presParOf" srcId="{AEE44206-78F3-4BAC-A3D5-AE7C61390DE3}" destId="{8E164F42-1115-4A6C-ADCB-15BEBF5B542C}" srcOrd="7" destOrd="0" presId="urn:microsoft.com/office/officeart/2005/8/layout/hList1"/>
    <dgm:cxn modelId="{945E50FE-B5EC-4609-A705-6CD947202CC2}" type="presParOf" srcId="{AEE44206-78F3-4BAC-A3D5-AE7C61390DE3}" destId="{90A43078-27E3-4B97-9888-D12F582EA2BB}" srcOrd="8" destOrd="0" presId="urn:microsoft.com/office/officeart/2005/8/layout/hList1"/>
    <dgm:cxn modelId="{58F0327B-A827-4CF4-AD1F-EDCAB92E1A54}" type="presParOf" srcId="{90A43078-27E3-4B97-9888-D12F582EA2BB}" destId="{F83C9A12-DFA9-4A30-8479-E19DDF72CB80}" srcOrd="0" destOrd="0" presId="urn:microsoft.com/office/officeart/2005/8/layout/hList1"/>
    <dgm:cxn modelId="{872FE076-FA19-4AFE-8B43-81262DCB8283}" type="presParOf" srcId="{90A43078-27E3-4B97-9888-D12F582EA2BB}" destId="{34C81DC1-0F37-4405-AA1F-8E4CFFCDD7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560385-F073-4CBE-9011-C13E3AF1AE83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2D57672-7078-48CE-A8F4-1B1A7CAFC41C}">
      <dgm:prSet phldrT="[Κείμενο]"/>
      <dgm:spPr/>
      <dgm:t>
        <a:bodyPr/>
        <a:lstStyle/>
        <a:p>
          <a:r>
            <a:rPr lang="en-US" dirty="0"/>
            <a:t>Investigate    </a:t>
          </a:r>
          <a:endParaRPr lang="el-GR" dirty="0"/>
        </a:p>
      </dgm:t>
    </dgm:pt>
    <dgm:pt modelId="{2BCC641E-E801-43FA-B198-B59594F13D22}" type="parTrans" cxnId="{5A827781-414C-4A6C-8C8D-195BED97353C}">
      <dgm:prSet/>
      <dgm:spPr/>
      <dgm:t>
        <a:bodyPr/>
        <a:lstStyle/>
        <a:p>
          <a:endParaRPr lang="el-GR"/>
        </a:p>
      </dgm:t>
    </dgm:pt>
    <dgm:pt modelId="{72617235-D78B-4BB2-8246-9A92507CD3DC}" type="sibTrans" cxnId="{5A827781-414C-4A6C-8C8D-195BED97353C}">
      <dgm:prSet/>
      <dgm:spPr/>
      <dgm:t>
        <a:bodyPr/>
        <a:lstStyle/>
        <a:p>
          <a:endParaRPr lang="el-GR"/>
        </a:p>
      </dgm:t>
    </dgm:pt>
    <dgm:pt modelId="{2E69284E-EF07-47D3-BA39-F5339BA36AED}">
      <dgm:prSet phldrT="[Κείμενο]"/>
      <dgm:spPr/>
      <dgm:t>
        <a:bodyPr/>
        <a:lstStyle/>
        <a:p>
          <a:r>
            <a:rPr lang="en-US" dirty="0"/>
            <a:t>Plan </a:t>
          </a:r>
          <a:endParaRPr lang="el-GR" dirty="0"/>
        </a:p>
      </dgm:t>
    </dgm:pt>
    <dgm:pt modelId="{F862719F-0260-4DF8-88BC-C4DA037B8E6E}" type="parTrans" cxnId="{C9563F50-24A3-4CDD-A828-E569A7CD7488}">
      <dgm:prSet/>
      <dgm:spPr/>
      <dgm:t>
        <a:bodyPr/>
        <a:lstStyle/>
        <a:p>
          <a:endParaRPr lang="el-GR"/>
        </a:p>
      </dgm:t>
    </dgm:pt>
    <dgm:pt modelId="{D4283D4E-B428-4712-A0A4-58C0A7E5FDD3}" type="sibTrans" cxnId="{C9563F50-24A3-4CDD-A828-E569A7CD7488}">
      <dgm:prSet/>
      <dgm:spPr/>
      <dgm:t>
        <a:bodyPr/>
        <a:lstStyle/>
        <a:p>
          <a:endParaRPr lang="el-GR"/>
        </a:p>
      </dgm:t>
    </dgm:pt>
    <dgm:pt modelId="{502EDFD8-78EB-47D7-ABE3-B517EB822385}">
      <dgm:prSet phldrT="[Κείμενο]"/>
      <dgm:spPr/>
      <dgm:t>
        <a:bodyPr/>
        <a:lstStyle/>
        <a:p>
          <a:r>
            <a:rPr lang="en-US" dirty="0"/>
            <a:t>Create </a:t>
          </a:r>
          <a:endParaRPr lang="el-GR" dirty="0"/>
        </a:p>
      </dgm:t>
    </dgm:pt>
    <dgm:pt modelId="{A510132F-40C1-41EF-BFB3-C167F70AD581}" type="parTrans" cxnId="{7D85EDE4-5B54-4C6B-A592-B3079066A3A1}">
      <dgm:prSet/>
      <dgm:spPr/>
      <dgm:t>
        <a:bodyPr/>
        <a:lstStyle/>
        <a:p>
          <a:endParaRPr lang="el-GR"/>
        </a:p>
      </dgm:t>
    </dgm:pt>
    <dgm:pt modelId="{22F2590C-238A-4F68-BE54-F6DFFA5C2E48}" type="sibTrans" cxnId="{7D85EDE4-5B54-4C6B-A592-B3079066A3A1}">
      <dgm:prSet/>
      <dgm:spPr/>
      <dgm:t>
        <a:bodyPr/>
        <a:lstStyle/>
        <a:p>
          <a:endParaRPr lang="el-GR"/>
        </a:p>
      </dgm:t>
    </dgm:pt>
    <dgm:pt modelId="{21B6A8C9-31A9-47AC-A81D-0EBACB907E5E}">
      <dgm:prSet phldrT="[Κείμενο]"/>
      <dgm:spPr/>
      <dgm:t>
        <a:bodyPr/>
        <a:lstStyle/>
        <a:p>
          <a:r>
            <a:rPr lang="en-US" dirty="0"/>
            <a:t>Present</a:t>
          </a:r>
          <a:endParaRPr lang="el-GR" dirty="0"/>
        </a:p>
      </dgm:t>
    </dgm:pt>
    <dgm:pt modelId="{1A753B9B-F00D-4076-878A-87F8B5F99D24}" type="parTrans" cxnId="{E4181A81-77C3-4447-9E22-740DB9F4331B}">
      <dgm:prSet/>
      <dgm:spPr/>
      <dgm:t>
        <a:bodyPr/>
        <a:lstStyle/>
        <a:p>
          <a:endParaRPr lang="el-GR"/>
        </a:p>
      </dgm:t>
    </dgm:pt>
    <dgm:pt modelId="{B7BB132E-DCAD-44B7-AD62-6AFCBC8F0521}" type="sibTrans" cxnId="{E4181A81-77C3-4447-9E22-740DB9F4331B}">
      <dgm:prSet/>
      <dgm:spPr/>
      <dgm:t>
        <a:bodyPr/>
        <a:lstStyle/>
        <a:p>
          <a:endParaRPr lang="el-GR"/>
        </a:p>
      </dgm:t>
    </dgm:pt>
    <dgm:pt modelId="{399DE461-B7F6-4ECB-82BD-9B742A9CD123}" type="pres">
      <dgm:prSet presAssocID="{9E560385-F073-4CBE-9011-C13E3AF1AE8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2DE9E5C-0D44-4581-B9BE-5FCED46FDEAA}" type="pres">
      <dgm:prSet presAssocID="{72D57672-7078-48CE-A8F4-1B1A7CAFC41C}" presName="Accent1" presStyleCnt="0"/>
      <dgm:spPr/>
    </dgm:pt>
    <dgm:pt modelId="{01F6F6C9-EB53-4FEE-8BFC-C837EDC2E502}" type="pres">
      <dgm:prSet presAssocID="{72D57672-7078-48CE-A8F4-1B1A7CAFC41C}" presName="Accent" presStyleLbl="node1" presStyleIdx="0" presStyleCnt="4"/>
      <dgm:spPr/>
    </dgm:pt>
    <dgm:pt modelId="{4C210AB2-319E-4865-BA21-00A7254A1FF4}" type="pres">
      <dgm:prSet presAssocID="{72D57672-7078-48CE-A8F4-1B1A7CAFC41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3B9845D-BC28-4676-8198-943B999B6415}" type="pres">
      <dgm:prSet presAssocID="{2E69284E-EF07-47D3-BA39-F5339BA36AED}" presName="Accent2" presStyleCnt="0"/>
      <dgm:spPr/>
    </dgm:pt>
    <dgm:pt modelId="{13822855-C3BE-44FF-A370-42F5BF27E548}" type="pres">
      <dgm:prSet presAssocID="{2E69284E-EF07-47D3-BA39-F5339BA36AED}" presName="Accent" presStyleLbl="node1" presStyleIdx="1" presStyleCnt="4"/>
      <dgm:spPr/>
    </dgm:pt>
    <dgm:pt modelId="{C93393B6-2B85-4EE7-9ACA-123875581312}" type="pres">
      <dgm:prSet presAssocID="{2E69284E-EF07-47D3-BA39-F5339BA36AE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F9154FDA-9BEE-422C-9635-3D445A0FF155}" type="pres">
      <dgm:prSet presAssocID="{502EDFD8-78EB-47D7-ABE3-B517EB822385}" presName="Accent3" presStyleCnt="0"/>
      <dgm:spPr/>
    </dgm:pt>
    <dgm:pt modelId="{F3EBFA3F-1284-48E8-96B3-13BAE4FE82C2}" type="pres">
      <dgm:prSet presAssocID="{502EDFD8-78EB-47D7-ABE3-B517EB822385}" presName="Accent" presStyleLbl="node1" presStyleIdx="2" presStyleCnt="4" custLinFactNeighborX="-875" custLinFactNeighborY="-2365"/>
      <dgm:spPr/>
    </dgm:pt>
    <dgm:pt modelId="{0D57AE94-61E9-446F-AAFF-AE0E2414EF6F}" type="pres">
      <dgm:prSet presAssocID="{502EDFD8-78EB-47D7-ABE3-B517EB82238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7930A03-F5B4-495B-A9AB-0AA5BFBCFB40}" type="pres">
      <dgm:prSet presAssocID="{21B6A8C9-31A9-47AC-A81D-0EBACB907E5E}" presName="Accent4" presStyleCnt="0"/>
      <dgm:spPr/>
    </dgm:pt>
    <dgm:pt modelId="{EB802D85-42C4-4777-ABA5-832706F26F94}" type="pres">
      <dgm:prSet presAssocID="{21B6A8C9-31A9-47AC-A81D-0EBACB907E5E}" presName="Accent" presStyleLbl="node1" presStyleIdx="3" presStyleCnt="4"/>
      <dgm:spPr/>
    </dgm:pt>
    <dgm:pt modelId="{A8B7BE76-788B-4615-B7B6-757948E97865}" type="pres">
      <dgm:prSet presAssocID="{21B6A8C9-31A9-47AC-A81D-0EBACB907E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62A219-7B50-4406-8CED-99E873DF6A95}" type="presOf" srcId="{9E560385-F073-4CBE-9011-C13E3AF1AE83}" destId="{399DE461-B7F6-4ECB-82BD-9B742A9CD123}" srcOrd="0" destOrd="0" presId="urn:microsoft.com/office/officeart/2009/layout/CircleArrowProcess"/>
    <dgm:cxn modelId="{EEB37526-843F-47E7-A9E0-4EA5C36BACAB}" type="presOf" srcId="{2E69284E-EF07-47D3-BA39-F5339BA36AED}" destId="{C93393B6-2B85-4EE7-9ACA-123875581312}" srcOrd="0" destOrd="0" presId="urn:microsoft.com/office/officeart/2009/layout/CircleArrowProcess"/>
    <dgm:cxn modelId="{7AC78837-D160-45DA-9161-6F3A2D96D744}" type="presOf" srcId="{72D57672-7078-48CE-A8F4-1B1A7CAFC41C}" destId="{4C210AB2-319E-4865-BA21-00A7254A1FF4}" srcOrd="0" destOrd="0" presId="urn:microsoft.com/office/officeart/2009/layout/CircleArrowProcess"/>
    <dgm:cxn modelId="{C9563F50-24A3-4CDD-A828-E569A7CD7488}" srcId="{9E560385-F073-4CBE-9011-C13E3AF1AE83}" destId="{2E69284E-EF07-47D3-BA39-F5339BA36AED}" srcOrd="1" destOrd="0" parTransId="{F862719F-0260-4DF8-88BC-C4DA037B8E6E}" sibTransId="{D4283D4E-B428-4712-A0A4-58C0A7E5FDD3}"/>
    <dgm:cxn modelId="{E4181A81-77C3-4447-9E22-740DB9F4331B}" srcId="{9E560385-F073-4CBE-9011-C13E3AF1AE83}" destId="{21B6A8C9-31A9-47AC-A81D-0EBACB907E5E}" srcOrd="3" destOrd="0" parTransId="{1A753B9B-F00D-4076-878A-87F8B5F99D24}" sibTransId="{B7BB132E-DCAD-44B7-AD62-6AFCBC8F0521}"/>
    <dgm:cxn modelId="{5A827781-414C-4A6C-8C8D-195BED97353C}" srcId="{9E560385-F073-4CBE-9011-C13E3AF1AE83}" destId="{72D57672-7078-48CE-A8F4-1B1A7CAFC41C}" srcOrd="0" destOrd="0" parTransId="{2BCC641E-E801-43FA-B198-B59594F13D22}" sibTransId="{72617235-D78B-4BB2-8246-9A92507CD3DC}"/>
    <dgm:cxn modelId="{493E4C9A-31B0-42D3-9830-B333E6783BF5}" type="presOf" srcId="{502EDFD8-78EB-47D7-ABE3-B517EB822385}" destId="{0D57AE94-61E9-446F-AAFF-AE0E2414EF6F}" srcOrd="0" destOrd="0" presId="urn:microsoft.com/office/officeart/2009/layout/CircleArrowProcess"/>
    <dgm:cxn modelId="{89DC10C9-BE88-4E1A-B69F-EE54EDFD8CA7}" type="presOf" srcId="{21B6A8C9-31A9-47AC-A81D-0EBACB907E5E}" destId="{A8B7BE76-788B-4615-B7B6-757948E97865}" srcOrd="0" destOrd="0" presId="urn:microsoft.com/office/officeart/2009/layout/CircleArrowProcess"/>
    <dgm:cxn modelId="{7D85EDE4-5B54-4C6B-A592-B3079066A3A1}" srcId="{9E560385-F073-4CBE-9011-C13E3AF1AE83}" destId="{502EDFD8-78EB-47D7-ABE3-B517EB822385}" srcOrd="2" destOrd="0" parTransId="{A510132F-40C1-41EF-BFB3-C167F70AD581}" sibTransId="{22F2590C-238A-4F68-BE54-F6DFFA5C2E48}"/>
    <dgm:cxn modelId="{3EF35861-4169-44DE-B51D-39287211A74D}" type="presParOf" srcId="{399DE461-B7F6-4ECB-82BD-9B742A9CD123}" destId="{22DE9E5C-0D44-4581-B9BE-5FCED46FDEAA}" srcOrd="0" destOrd="0" presId="urn:microsoft.com/office/officeart/2009/layout/CircleArrowProcess"/>
    <dgm:cxn modelId="{3E86BE90-9A22-4E8D-942E-246479A8F44C}" type="presParOf" srcId="{22DE9E5C-0D44-4581-B9BE-5FCED46FDEAA}" destId="{01F6F6C9-EB53-4FEE-8BFC-C837EDC2E502}" srcOrd="0" destOrd="0" presId="urn:microsoft.com/office/officeart/2009/layout/CircleArrowProcess"/>
    <dgm:cxn modelId="{61C1E8F3-BDA0-4372-8493-FEC370941780}" type="presParOf" srcId="{399DE461-B7F6-4ECB-82BD-9B742A9CD123}" destId="{4C210AB2-319E-4865-BA21-00A7254A1FF4}" srcOrd="1" destOrd="0" presId="urn:microsoft.com/office/officeart/2009/layout/CircleArrowProcess"/>
    <dgm:cxn modelId="{EA5CEB06-AFEB-4E5C-B906-E9F18C5F6BE4}" type="presParOf" srcId="{399DE461-B7F6-4ECB-82BD-9B742A9CD123}" destId="{03B9845D-BC28-4676-8198-943B999B6415}" srcOrd="2" destOrd="0" presId="urn:microsoft.com/office/officeart/2009/layout/CircleArrowProcess"/>
    <dgm:cxn modelId="{F75812B8-0AA2-460B-84B7-0E40A79BFB03}" type="presParOf" srcId="{03B9845D-BC28-4676-8198-943B999B6415}" destId="{13822855-C3BE-44FF-A370-42F5BF27E548}" srcOrd="0" destOrd="0" presId="urn:microsoft.com/office/officeart/2009/layout/CircleArrowProcess"/>
    <dgm:cxn modelId="{8B90199F-F043-41D5-8AE3-DFACD7740F99}" type="presParOf" srcId="{399DE461-B7F6-4ECB-82BD-9B742A9CD123}" destId="{C93393B6-2B85-4EE7-9ACA-123875581312}" srcOrd="3" destOrd="0" presId="urn:microsoft.com/office/officeart/2009/layout/CircleArrowProcess"/>
    <dgm:cxn modelId="{DFACF29F-63A4-4210-A1F3-F0BEDD168C33}" type="presParOf" srcId="{399DE461-B7F6-4ECB-82BD-9B742A9CD123}" destId="{F9154FDA-9BEE-422C-9635-3D445A0FF155}" srcOrd="4" destOrd="0" presId="urn:microsoft.com/office/officeart/2009/layout/CircleArrowProcess"/>
    <dgm:cxn modelId="{131CD375-F79B-43B0-BEDE-2C3BF96080FC}" type="presParOf" srcId="{F9154FDA-9BEE-422C-9635-3D445A0FF155}" destId="{F3EBFA3F-1284-48E8-96B3-13BAE4FE82C2}" srcOrd="0" destOrd="0" presId="urn:microsoft.com/office/officeart/2009/layout/CircleArrowProcess"/>
    <dgm:cxn modelId="{E1D92552-AC4D-44E9-8D22-B7753CB5BEC9}" type="presParOf" srcId="{399DE461-B7F6-4ECB-82BD-9B742A9CD123}" destId="{0D57AE94-61E9-446F-AAFF-AE0E2414EF6F}" srcOrd="5" destOrd="0" presId="urn:microsoft.com/office/officeart/2009/layout/CircleArrowProcess"/>
    <dgm:cxn modelId="{1FB4F480-E487-4C66-BFD5-D1E3FCB1CF1B}" type="presParOf" srcId="{399DE461-B7F6-4ECB-82BD-9B742A9CD123}" destId="{87930A03-F5B4-495B-A9AB-0AA5BFBCFB40}" srcOrd="6" destOrd="0" presId="urn:microsoft.com/office/officeart/2009/layout/CircleArrowProcess"/>
    <dgm:cxn modelId="{FCE2D2B2-C04B-4099-A99A-E973394C2986}" type="presParOf" srcId="{87930A03-F5B4-495B-A9AB-0AA5BFBCFB40}" destId="{EB802D85-42C4-4777-ABA5-832706F26F94}" srcOrd="0" destOrd="0" presId="urn:microsoft.com/office/officeart/2009/layout/CircleArrowProcess"/>
    <dgm:cxn modelId="{B2A40562-EA2B-4C92-9783-3A736ED91FAD}" type="presParOf" srcId="{399DE461-B7F6-4ECB-82BD-9B742A9CD123}" destId="{A8B7BE76-788B-4615-B7B6-757948E9786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63F80-BBDD-46C2-B95A-6226CA5A1BBF}">
      <dsp:nvSpPr>
        <dsp:cNvPr id="0" name=""/>
        <dsp:cNvSpPr/>
      </dsp:nvSpPr>
      <dsp:spPr>
        <a:xfrm>
          <a:off x="0" y="-182600"/>
          <a:ext cx="10515600" cy="291674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697FF-1D4D-41BD-BF69-DBCACBCA5AAF}">
      <dsp:nvSpPr>
        <dsp:cNvPr id="0" name=""/>
        <dsp:cNvSpPr/>
      </dsp:nvSpPr>
      <dsp:spPr>
        <a:xfrm>
          <a:off x="318363" y="389462"/>
          <a:ext cx="2297412" cy="2308003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BD708-5111-4158-AFC8-4E961030B193}">
      <dsp:nvSpPr>
        <dsp:cNvPr id="0" name=""/>
        <dsp:cNvSpPr/>
      </dsp:nvSpPr>
      <dsp:spPr>
        <a:xfrm rot="10800000">
          <a:off x="318363" y="2897200"/>
          <a:ext cx="2297412" cy="164386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- Inventions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- Atlas</a:t>
          </a:r>
          <a:r>
            <a:rPr lang="el-GR" sz="1800" kern="1200" dirty="0">
              <a:solidFill>
                <a:schemeClr val="tx1"/>
              </a:solidFill>
            </a:rPr>
            <a:t>/</a:t>
          </a:r>
          <a:r>
            <a:rPr lang="en-US" sz="1800" kern="1200" dirty="0">
              <a:solidFill>
                <a:schemeClr val="tx1"/>
              </a:solidFill>
            </a:rPr>
            <a:t> explorations</a:t>
          </a:r>
          <a:endParaRPr lang="el-GR" sz="1800" kern="1200" dirty="0">
            <a:solidFill>
              <a:schemeClr val="tx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- Fairytales </a:t>
          </a:r>
          <a:endParaRPr lang="el-GR" sz="1800" kern="1200" dirty="0">
            <a:solidFill>
              <a:schemeClr val="tx1"/>
            </a:solidFill>
          </a:endParaRPr>
        </a:p>
      </dsp:txBody>
      <dsp:txXfrm rot="10800000">
        <a:off x="368918" y="2897200"/>
        <a:ext cx="2196302" cy="1593310"/>
      </dsp:txXfrm>
    </dsp:sp>
    <dsp:sp modelId="{FA869808-9B19-4735-B6B5-CD816EEA8E08}">
      <dsp:nvSpPr>
        <dsp:cNvPr id="0" name=""/>
        <dsp:cNvSpPr/>
      </dsp:nvSpPr>
      <dsp:spPr>
        <a:xfrm>
          <a:off x="2845517" y="405229"/>
          <a:ext cx="2297412" cy="2258937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3596065"/>
            <a:satOff val="-16735"/>
            <a:lumOff val="-7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7FCC8-3B07-47C3-B577-D7B77A56DBB6}">
      <dsp:nvSpPr>
        <dsp:cNvPr id="0" name=""/>
        <dsp:cNvSpPr/>
      </dsp:nvSpPr>
      <dsp:spPr>
        <a:xfrm rot="10800000">
          <a:off x="2845517" y="2895434"/>
          <a:ext cx="2297412" cy="162986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Useful information for sea voyages</a:t>
          </a:r>
          <a:endParaRPr lang="el-GR" sz="1800" kern="1200" dirty="0">
            <a:solidFill>
              <a:schemeClr val="tx1"/>
            </a:solidFill>
          </a:endParaRPr>
        </a:p>
      </dsp:txBody>
      <dsp:txXfrm rot="10800000">
        <a:off x="2895641" y="2895434"/>
        <a:ext cx="2197164" cy="1579741"/>
      </dsp:txXfrm>
    </dsp:sp>
    <dsp:sp modelId="{ACFD8FA4-367E-4E6D-8C67-8A4F3A7F6CE2}">
      <dsp:nvSpPr>
        <dsp:cNvPr id="0" name=""/>
        <dsp:cNvSpPr/>
      </dsp:nvSpPr>
      <dsp:spPr>
        <a:xfrm>
          <a:off x="5372670" y="406890"/>
          <a:ext cx="2297412" cy="2186048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FBC65-97AE-4B16-B9F2-1FC8B8831F28}">
      <dsp:nvSpPr>
        <dsp:cNvPr id="0" name=""/>
        <dsp:cNvSpPr/>
      </dsp:nvSpPr>
      <dsp:spPr>
        <a:xfrm rot="10800000">
          <a:off x="5372670" y="2827528"/>
          <a:ext cx="2297412" cy="1696110"/>
        </a:xfrm>
        <a:prstGeom prst="round2SameRect">
          <a:avLst>
            <a:gd name="adj1" fmla="val 10500"/>
            <a:gd name="adj2" fmla="val 0"/>
          </a:avLst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800" kern="1200" dirty="0">
            <a:solidFill>
              <a:schemeClr val="tx1"/>
            </a:solidFill>
          </a:endParaRPr>
        </a:p>
      </dsp:txBody>
      <dsp:txXfrm rot="10800000">
        <a:off x="5424831" y="2827528"/>
        <a:ext cx="2193090" cy="1643949"/>
      </dsp:txXfrm>
    </dsp:sp>
    <dsp:sp modelId="{2F40930F-5740-430A-A08C-633D3633D6AD}">
      <dsp:nvSpPr>
        <dsp:cNvPr id="0" name=""/>
        <dsp:cNvSpPr/>
      </dsp:nvSpPr>
      <dsp:spPr>
        <a:xfrm>
          <a:off x="7899823" y="482813"/>
          <a:ext cx="2297412" cy="1962673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10788194"/>
            <a:satOff val="-50206"/>
            <a:lumOff val="-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1622D-283B-4FD0-84EE-81CCC5A2F2E4}">
      <dsp:nvSpPr>
        <dsp:cNvPr id="0" name=""/>
        <dsp:cNvSpPr/>
      </dsp:nvSpPr>
      <dsp:spPr>
        <a:xfrm rot="10800000">
          <a:off x="7899823" y="2831922"/>
          <a:ext cx="2297412" cy="16157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500" kern="1200"/>
        </a:p>
      </dsp:txBody>
      <dsp:txXfrm rot="10800000">
        <a:off x="7949514" y="2831922"/>
        <a:ext cx="2198030" cy="15661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84120-E926-4CE9-AC18-474481E3B998}">
      <dsp:nvSpPr>
        <dsp:cNvPr id="0" name=""/>
        <dsp:cNvSpPr/>
      </dsp:nvSpPr>
      <dsp:spPr>
        <a:xfrm>
          <a:off x="3607" y="245619"/>
          <a:ext cx="2169025" cy="540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representations</a:t>
          </a:r>
          <a:endParaRPr lang="el-GR" sz="1500" kern="1200" dirty="0"/>
        </a:p>
      </dsp:txBody>
      <dsp:txXfrm>
        <a:off x="3607" y="245619"/>
        <a:ext cx="2169025" cy="540902"/>
      </dsp:txXfrm>
    </dsp:sp>
    <dsp:sp modelId="{FCCD746B-979F-4F80-9FE7-021D95D380BD}">
      <dsp:nvSpPr>
        <dsp:cNvPr id="0" name=""/>
        <dsp:cNvSpPr/>
      </dsp:nvSpPr>
      <dsp:spPr>
        <a:xfrm>
          <a:off x="3607" y="786521"/>
          <a:ext cx="2169025" cy="24550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l-G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correction of symbols for cardinal points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Draw your own compass</a:t>
          </a:r>
        </a:p>
      </dsp:txBody>
      <dsp:txXfrm>
        <a:off x="3607" y="786521"/>
        <a:ext cx="2169025" cy="2455059"/>
      </dsp:txXfrm>
    </dsp:sp>
    <dsp:sp modelId="{B22C8460-1054-4367-BA6C-3007C32F3520}">
      <dsp:nvSpPr>
        <dsp:cNvPr id="0" name=""/>
        <dsp:cNvSpPr/>
      </dsp:nvSpPr>
      <dsp:spPr>
        <a:xfrm>
          <a:off x="2476296" y="245619"/>
          <a:ext cx="2169025" cy="540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Craft </a:t>
          </a:r>
          <a:endParaRPr lang="el-GR" sz="1500" kern="1200" dirty="0"/>
        </a:p>
      </dsp:txBody>
      <dsp:txXfrm>
        <a:off x="2476296" y="245619"/>
        <a:ext cx="2169025" cy="540902"/>
      </dsp:txXfrm>
    </dsp:sp>
    <dsp:sp modelId="{40278B42-8BF6-435E-A29D-285D03237BDD}">
      <dsp:nvSpPr>
        <dsp:cNvPr id="0" name=""/>
        <dsp:cNvSpPr/>
      </dsp:nvSpPr>
      <dsp:spPr>
        <a:xfrm>
          <a:off x="2476296" y="786521"/>
          <a:ext cx="2169025" cy="24550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Make  my own compass following instructions</a:t>
          </a:r>
          <a:endParaRPr lang="el-GR" sz="1500" kern="1200" dirty="0"/>
        </a:p>
      </dsp:txBody>
      <dsp:txXfrm>
        <a:off x="2476296" y="786521"/>
        <a:ext cx="2169025" cy="2455059"/>
      </dsp:txXfrm>
    </dsp:sp>
    <dsp:sp modelId="{96D56E40-F230-44D6-BFD6-DF4CFB98A6DB}">
      <dsp:nvSpPr>
        <dsp:cNvPr id="0" name=""/>
        <dsp:cNvSpPr/>
      </dsp:nvSpPr>
      <dsp:spPr>
        <a:xfrm>
          <a:off x="4948986" y="245619"/>
          <a:ext cx="2169025" cy="540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my instructions game </a:t>
          </a:r>
          <a:endParaRPr lang="el-GR" sz="1500" kern="1200" dirty="0"/>
        </a:p>
      </dsp:txBody>
      <dsp:txXfrm>
        <a:off x="4948986" y="245619"/>
        <a:ext cx="2169025" cy="540902"/>
      </dsp:txXfrm>
    </dsp:sp>
    <dsp:sp modelId="{25812CAC-E4B7-41DA-A6A1-D24EDCD9DBB7}">
      <dsp:nvSpPr>
        <dsp:cNvPr id="0" name=""/>
        <dsp:cNvSpPr/>
      </dsp:nvSpPr>
      <dsp:spPr>
        <a:xfrm>
          <a:off x="4948986" y="786521"/>
          <a:ext cx="2169025" cy="24550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l-G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Draw the characters, paint and cut them.</a:t>
          </a:r>
          <a:endParaRPr lang="el-G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 Next to the grid write where each drawing should be placed. Players must place them according to the instructions</a:t>
          </a:r>
          <a:endParaRPr lang="el-GR" sz="1500" kern="1200" dirty="0"/>
        </a:p>
      </dsp:txBody>
      <dsp:txXfrm>
        <a:off x="4948986" y="786521"/>
        <a:ext cx="2169025" cy="2455059"/>
      </dsp:txXfrm>
    </dsp:sp>
    <dsp:sp modelId="{EB6F77FE-C1FB-4AFD-9F0A-255AD1EC9E55}">
      <dsp:nvSpPr>
        <dsp:cNvPr id="0" name=""/>
        <dsp:cNvSpPr/>
      </dsp:nvSpPr>
      <dsp:spPr>
        <a:xfrm>
          <a:off x="7421675" y="245619"/>
          <a:ext cx="2169025" cy="540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Kinetic game</a:t>
          </a:r>
          <a:endParaRPr lang="el-GR" sz="1500" kern="1200" dirty="0"/>
        </a:p>
      </dsp:txBody>
      <dsp:txXfrm>
        <a:off x="7421675" y="245619"/>
        <a:ext cx="2169025" cy="540902"/>
      </dsp:txXfrm>
    </dsp:sp>
    <dsp:sp modelId="{34BA6DB4-D233-4A63-9D67-7021281B7C47}">
      <dsp:nvSpPr>
        <dsp:cNvPr id="0" name=""/>
        <dsp:cNvSpPr/>
      </dsp:nvSpPr>
      <dsp:spPr>
        <a:xfrm>
          <a:off x="7421675" y="786521"/>
          <a:ext cx="2169025" cy="24550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l-G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 player (hiker) stands still holding a compass.</a:t>
          </a:r>
          <a:endParaRPr lang="el-G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Hiker follows the instructions of the cards that another player  is reading (helper).</a:t>
          </a:r>
          <a:endParaRPr lang="el-G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game continues as long as the hiker finds no obstacles.</a:t>
          </a:r>
          <a:endParaRPr lang="el-GR" sz="1500" kern="1200" dirty="0"/>
        </a:p>
      </dsp:txBody>
      <dsp:txXfrm>
        <a:off x="7421675" y="786521"/>
        <a:ext cx="2169025" cy="245505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63F80-BBDD-46C2-B95A-6226CA5A1BBF}">
      <dsp:nvSpPr>
        <dsp:cNvPr id="0" name=""/>
        <dsp:cNvSpPr/>
      </dsp:nvSpPr>
      <dsp:spPr>
        <a:xfrm>
          <a:off x="0" y="-182600"/>
          <a:ext cx="10515600" cy="291674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697FF-1D4D-41BD-BF69-DBCACBCA5AAF}">
      <dsp:nvSpPr>
        <dsp:cNvPr id="0" name=""/>
        <dsp:cNvSpPr/>
      </dsp:nvSpPr>
      <dsp:spPr>
        <a:xfrm>
          <a:off x="318363" y="389462"/>
          <a:ext cx="2297412" cy="2308003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BD708-5111-4158-AFC8-4E961030B193}">
      <dsp:nvSpPr>
        <dsp:cNvPr id="0" name=""/>
        <dsp:cNvSpPr/>
      </dsp:nvSpPr>
      <dsp:spPr>
        <a:xfrm rot="10800000">
          <a:off x="318363" y="2897200"/>
          <a:ext cx="2297412" cy="164386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Following instructions </a:t>
          </a:r>
          <a:endParaRPr lang="el-GR" sz="1800" kern="1200" dirty="0">
            <a:solidFill>
              <a:schemeClr val="tx1"/>
            </a:solidFill>
          </a:endParaRPr>
        </a:p>
      </dsp:txBody>
      <dsp:txXfrm rot="10800000">
        <a:off x="368918" y="2897200"/>
        <a:ext cx="2196302" cy="1593310"/>
      </dsp:txXfrm>
    </dsp:sp>
    <dsp:sp modelId="{FA869808-9B19-4735-B6B5-CD816EEA8E08}">
      <dsp:nvSpPr>
        <dsp:cNvPr id="0" name=""/>
        <dsp:cNvSpPr/>
      </dsp:nvSpPr>
      <dsp:spPr>
        <a:xfrm>
          <a:off x="2845517" y="405229"/>
          <a:ext cx="2297412" cy="2258937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3596065"/>
            <a:satOff val="-16735"/>
            <a:lumOff val="-7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7FCC8-3B07-47C3-B577-D7B77A56DBB6}">
      <dsp:nvSpPr>
        <dsp:cNvPr id="0" name=""/>
        <dsp:cNvSpPr/>
      </dsp:nvSpPr>
      <dsp:spPr>
        <a:xfrm rot="10800000">
          <a:off x="2845517" y="2895434"/>
          <a:ext cx="2297412" cy="162986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Types of sundials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Mind map </a:t>
          </a:r>
          <a:endParaRPr lang="el-GR" sz="1800" kern="1200" dirty="0">
            <a:solidFill>
              <a:schemeClr val="tx1"/>
            </a:solidFill>
          </a:endParaRPr>
        </a:p>
      </dsp:txBody>
      <dsp:txXfrm rot="10800000">
        <a:off x="2895641" y="2895434"/>
        <a:ext cx="2197164" cy="1579741"/>
      </dsp:txXfrm>
    </dsp:sp>
    <dsp:sp modelId="{ACFD8FA4-367E-4E6D-8C67-8A4F3A7F6CE2}">
      <dsp:nvSpPr>
        <dsp:cNvPr id="0" name=""/>
        <dsp:cNvSpPr/>
      </dsp:nvSpPr>
      <dsp:spPr>
        <a:xfrm>
          <a:off x="5372670" y="406890"/>
          <a:ext cx="2297412" cy="2186048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FBC65-97AE-4B16-B9F2-1FC8B8831F28}">
      <dsp:nvSpPr>
        <dsp:cNvPr id="0" name=""/>
        <dsp:cNvSpPr/>
      </dsp:nvSpPr>
      <dsp:spPr>
        <a:xfrm rot="10800000">
          <a:off x="5372670" y="2827528"/>
          <a:ext cx="2297412" cy="1696110"/>
        </a:xfrm>
        <a:prstGeom prst="round2SameRect">
          <a:avLst>
            <a:gd name="adj1" fmla="val 10500"/>
            <a:gd name="adj2" fmla="val 0"/>
          </a:avLst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800" kern="1200" dirty="0">
            <a:solidFill>
              <a:schemeClr val="tx1"/>
            </a:solidFill>
          </a:endParaRPr>
        </a:p>
      </dsp:txBody>
      <dsp:txXfrm rot="10800000">
        <a:off x="5424831" y="2827528"/>
        <a:ext cx="2193090" cy="1643949"/>
      </dsp:txXfrm>
    </dsp:sp>
    <dsp:sp modelId="{2F40930F-5740-430A-A08C-633D3633D6AD}">
      <dsp:nvSpPr>
        <dsp:cNvPr id="0" name=""/>
        <dsp:cNvSpPr/>
      </dsp:nvSpPr>
      <dsp:spPr>
        <a:xfrm>
          <a:off x="7899823" y="482813"/>
          <a:ext cx="2297412" cy="1962673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10788194"/>
            <a:satOff val="-50206"/>
            <a:lumOff val="-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1622D-283B-4FD0-84EE-81CCC5A2F2E4}">
      <dsp:nvSpPr>
        <dsp:cNvPr id="0" name=""/>
        <dsp:cNvSpPr/>
      </dsp:nvSpPr>
      <dsp:spPr>
        <a:xfrm rot="10800000">
          <a:off x="7899823" y="2831922"/>
          <a:ext cx="2297412" cy="16157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500" kern="1200"/>
        </a:p>
      </dsp:txBody>
      <dsp:txXfrm rot="10800000">
        <a:off x="7949514" y="2831922"/>
        <a:ext cx="2198030" cy="156610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63F80-BBDD-46C2-B95A-6226CA5A1BBF}">
      <dsp:nvSpPr>
        <dsp:cNvPr id="0" name=""/>
        <dsp:cNvSpPr/>
      </dsp:nvSpPr>
      <dsp:spPr>
        <a:xfrm>
          <a:off x="0" y="35343"/>
          <a:ext cx="10515600" cy="195810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697FF-1D4D-41BD-BF69-DBCACBCA5AAF}">
      <dsp:nvSpPr>
        <dsp:cNvPr id="0" name=""/>
        <dsp:cNvSpPr/>
      </dsp:nvSpPr>
      <dsp:spPr>
        <a:xfrm>
          <a:off x="318363" y="261080"/>
          <a:ext cx="2297412" cy="1435941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BD708-5111-4158-AFC8-4E961030B193}">
      <dsp:nvSpPr>
        <dsp:cNvPr id="0" name=""/>
        <dsp:cNvSpPr/>
      </dsp:nvSpPr>
      <dsp:spPr>
        <a:xfrm rot="10800000">
          <a:off x="318363" y="1958102"/>
          <a:ext cx="2297412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The object that blocks the light must be translucent or opaque for a shadow to form because light can pass through transparent objects.</a:t>
          </a:r>
          <a:endParaRPr lang="el-GR" sz="1700" kern="1200" dirty="0">
            <a:solidFill>
              <a:schemeClr val="tx1"/>
            </a:solidFill>
          </a:endParaRPr>
        </a:p>
      </dsp:txBody>
      <dsp:txXfrm rot="10800000">
        <a:off x="389016" y="1958102"/>
        <a:ext cx="2156106" cy="2322582"/>
      </dsp:txXfrm>
    </dsp:sp>
    <dsp:sp modelId="{FA869808-9B19-4735-B6B5-CD816EEA8E08}">
      <dsp:nvSpPr>
        <dsp:cNvPr id="0" name=""/>
        <dsp:cNvSpPr/>
      </dsp:nvSpPr>
      <dsp:spPr>
        <a:xfrm>
          <a:off x="2845517" y="261080"/>
          <a:ext cx="2297412" cy="1435941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3596065"/>
            <a:satOff val="-16735"/>
            <a:lumOff val="-7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7FCC8-3B07-47C3-B577-D7B77A56DBB6}">
      <dsp:nvSpPr>
        <dsp:cNvPr id="0" name=""/>
        <dsp:cNvSpPr/>
      </dsp:nvSpPr>
      <dsp:spPr>
        <a:xfrm rot="10800000">
          <a:off x="2845517" y="1958102"/>
          <a:ext cx="2297412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Shadows fall away from the light and form in the opposite direction of whatever is blocking the light source.</a:t>
          </a:r>
          <a:endParaRPr lang="el-GR" sz="1700" kern="1200" dirty="0">
            <a:solidFill>
              <a:schemeClr val="tx1"/>
            </a:solidFill>
          </a:endParaRPr>
        </a:p>
      </dsp:txBody>
      <dsp:txXfrm rot="10800000">
        <a:off x="2916170" y="1958102"/>
        <a:ext cx="2156106" cy="2322582"/>
      </dsp:txXfrm>
    </dsp:sp>
    <dsp:sp modelId="{ACFD8FA4-367E-4E6D-8C67-8A4F3A7F6CE2}">
      <dsp:nvSpPr>
        <dsp:cNvPr id="0" name=""/>
        <dsp:cNvSpPr/>
      </dsp:nvSpPr>
      <dsp:spPr>
        <a:xfrm>
          <a:off x="5372670" y="261080"/>
          <a:ext cx="2297412" cy="1435941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FBC65-97AE-4B16-B9F2-1FC8B8831F28}">
      <dsp:nvSpPr>
        <dsp:cNvPr id="0" name=""/>
        <dsp:cNvSpPr/>
      </dsp:nvSpPr>
      <dsp:spPr>
        <a:xfrm rot="10800000">
          <a:off x="5372670" y="1958102"/>
          <a:ext cx="2297412" cy="2393235"/>
        </a:xfrm>
        <a:prstGeom prst="round2SameRect">
          <a:avLst>
            <a:gd name="adj1" fmla="val 10500"/>
            <a:gd name="adj2" fmla="val 0"/>
          </a:avLst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The size and shape of a shadow depend on the size and position of the light source compared to the relative size and angle of the object blocking the light.</a:t>
          </a:r>
          <a:endParaRPr lang="el-GR" sz="1700" kern="1200" dirty="0">
            <a:solidFill>
              <a:schemeClr val="tx1"/>
            </a:solidFill>
          </a:endParaRPr>
        </a:p>
      </dsp:txBody>
      <dsp:txXfrm rot="10800000">
        <a:off x="5443323" y="1958102"/>
        <a:ext cx="2156106" cy="2322582"/>
      </dsp:txXfrm>
    </dsp:sp>
    <dsp:sp modelId="{2F40930F-5740-430A-A08C-633D3633D6AD}">
      <dsp:nvSpPr>
        <dsp:cNvPr id="0" name=""/>
        <dsp:cNvSpPr/>
      </dsp:nvSpPr>
      <dsp:spPr>
        <a:xfrm>
          <a:off x="7899823" y="261080"/>
          <a:ext cx="2297412" cy="1435941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10788194"/>
            <a:satOff val="-50206"/>
            <a:lumOff val="-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1622D-283B-4FD0-84EE-81CCC5A2F2E4}">
      <dsp:nvSpPr>
        <dsp:cNvPr id="0" name=""/>
        <dsp:cNvSpPr/>
      </dsp:nvSpPr>
      <dsp:spPr>
        <a:xfrm rot="10800000">
          <a:off x="7899823" y="1958102"/>
          <a:ext cx="2297412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700" kern="1200"/>
        </a:p>
      </dsp:txBody>
      <dsp:txXfrm rot="10800000">
        <a:off x="7970476" y="1958102"/>
        <a:ext cx="2156106" cy="23225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84120-E926-4CE9-AC18-474481E3B998}">
      <dsp:nvSpPr>
        <dsp:cNvPr id="0" name=""/>
        <dsp:cNvSpPr/>
      </dsp:nvSpPr>
      <dsp:spPr>
        <a:xfrm>
          <a:off x="4497" y="44184"/>
          <a:ext cx="1723977" cy="685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Painting/ craft</a:t>
          </a:r>
          <a:endParaRPr lang="el-GR" sz="1900" kern="1200" dirty="0"/>
        </a:p>
      </dsp:txBody>
      <dsp:txXfrm>
        <a:off x="4497" y="44184"/>
        <a:ext cx="1723977" cy="685141"/>
      </dsp:txXfrm>
    </dsp:sp>
    <dsp:sp modelId="{FCCD746B-979F-4F80-9FE7-021D95D380BD}">
      <dsp:nvSpPr>
        <dsp:cNvPr id="0" name=""/>
        <dsp:cNvSpPr/>
      </dsp:nvSpPr>
      <dsp:spPr>
        <a:xfrm>
          <a:off x="4497" y="729325"/>
          <a:ext cx="1723977" cy="27136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l-G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Create your painting using the shadow of an object</a:t>
          </a:r>
          <a:endParaRPr lang="el-GR" sz="1900" kern="1200" dirty="0"/>
        </a:p>
      </dsp:txBody>
      <dsp:txXfrm>
        <a:off x="4497" y="729325"/>
        <a:ext cx="1723977" cy="2713689"/>
      </dsp:txXfrm>
    </dsp:sp>
    <dsp:sp modelId="{B22C8460-1054-4367-BA6C-3007C32F3520}">
      <dsp:nvSpPr>
        <dsp:cNvPr id="0" name=""/>
        <dsp:cNvSpPr/>
      </dsp:nvSpPr>
      <dsp:spPr>
        <a:xfrm>
          <a:off x="1969831" y="44184"/>
          <a:ext cx="1723977" cy="685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Play shadow theater</a:t>
          </a:r>
          <a:endParaRPr lang="el-GR" sz="1900" kern="1200" dirty="0"/>
        </a:p>
      </dsp:txBody>
      <dsp:txXfrm>
        <a:off x="1969831" y="44184"/>
        <a:ext cx="1723977" cy="685141"/>
      </dsp:txXfrm>
    </dsp:sp>
    <dsp:sp modelId="{40278B42-8BF6-435E-A29D-285D03237BDD}">
      <dsp:nvSpPr>
        <dsp:cNvPr id="0" name=""/>
        <dsp:cNvSpPr/>
      </dsp:nvSpPr>
      <dsp:spPr>
        <a:xfrm>
          <a:off x="1969831" y="729325"/>
          <a:ext cx="1723977" cy="27136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Create your own characters or use your hands</a:t>
          </a:r>
          <a:endParaRPr lang="el-G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Make your play</a:t>
          </a:r>
          <a:r>
            <a:rPr lang="el-GR" sz="1900" kern="1200" dirty="0"/>
            <a:t> </a:t>
          </a:r>
          <a:r>
            <a:rPr lang="en-US" sz="1900" kern="1200" dirty="0"/>
            <a:t>to the</a:t>
          </a:r>
          <a:r>
            <a:rPr lang="el-GR" sz="1900" kern="1200" dirty="0"/>
            <a:t> </a:t>
          </a:r>
          <a:r>
            <a:rPr lang="en-US" sz="1900" kern="1200" dirty="0"/>
            <a:t>Interactive Whiteboard</a:t>
          </a:r>
          <a:endParaRPr lang="el-GR" sz="1900" kern="1200" dirty="0"/>
        </a:p>
      </dsp:txBody>
      <dsp:txXfrm>
        <a:off x="1969831" y="729325"/>
        <a:ext cx="1723977" cy="2713689"/>
      </dsp:txXfrm>
    </dsp:sp>
    <dsp:sp modelId="{96D56E40-F230-44D6-BFD6-DF4CFB98A6DB}">
      <dsp:nvSpPr>
        <dsp:cNvPr id="0" name=""/>
        <dsp:cNvSpPr/>
      </dsp:nvSpPr>
      <dsp:spPr>
        <a:xfrm>
          <a:off x="3935165" y="44184"/>
          <a:ext cx="1723977" cy="685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Technology  </a:t>
          </a:r>
          <a:endParaRPr lang="el-GR" sz="1900" kern="1200" dirty="0"/>
        </a:p>
      </dsp:txBody>
      <dsp:txXfrm>
        <a:off x="3935165" y="44184"/>
        <a:ext cx="1723977" cy="685141"/>
      </dsp:txXfrm>
    </dsp:sp>
    <dsp:sp modelId="{25812CAC-E4B7-41DA-A6A1-D24EDCD9DBB7}">
      <dsp:nvSpPr>
        <dsp:cNvPr id="0" name=""/>
        <dsp:cNvSpPr/>
      </dsp:nvSpPr>
      <dsp:spPr>
        <a:xfrm>
          <a:off x="3935165" y="729325"/>
          <a:ext cx="1723977" cy="27136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l-GR" sz="1900" kern="1200" dirty="0"/>
        </a:p>
      </dsp:txBody>
      <dsp:txXfrm>
        <a:off x="3935165" y="729325"/>
        <a:ext cx="1723977" cy="2713689"/>
      </dsp:txXfrm>
    </dsp:sp>
    <dsp:sp modelId="{EB6F77FE-C1FB-4AFD-9F0A-255AD1EC9E55}">
      <dsp:nvSpPr>
        <dsp:cNvPr id="0" name=""/>
        <dsp:cNvSpPr/>
      </dsp:nvSpPr>
      <dsp:spPr>
        <a:xfrm>
          <a:off x="5900500" y="44184"/>
          <a:ext cx="1723977" cy="685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or tell a story</a:t>
          </a:r>
          <a:endParaRPr lang="el-GR" sz="1900" kern="1200" dirty="0"/>
        </a:p>
      </dsp:txBody>
      <dsp:txXfrm>
        <a:off x="5900500" y="44184"/>
        <a:ext cx="1723977" cy="685141"/>
      </dsp:txXfrm>
    </dsp:sp>
    <dsp:sp modelId="{34BA6DB4-D233-4A63-9D67-7021281B7C47}">
      <dsp:nvSpPr>
        <dsp:cNvPr id="0" name=""/>
        <dsp:cNvSpPr/>
      </dsp:nvSpPr>
      <dsp:spPr>
        <a:xfrm>
          <a:off x="5900500" y="729325"/>
          <a:ext cx="1723977" cy="27136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short story</a:t>
          </a:r>
          <a:endParaRPr lang="el-G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a comic </a:t>
          </a:r>
          <a:endParaRPr lang="el-G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fairytale </a:t>
          </a:r>
          <a:endParaRPr lang="el-GR" sz="1900" kern="1200" dirty="0"/>
        </a:p>
      </dsp:txBody>
      <dsp:txXfrm>
        <a:off x="5900500" y="729325"/>
        <a:ext cx="1723977" cy="2713689"/>
      </dsp:txXfrm>
    </dsp:sp>
    <dsp:sp modelId="{F83C9A12-DFA9-4A30-8479-E19DDF72CB80}">
      <dsp:nvSpPr>
        <dsp:cNvPr id="0" name=""/>
        <dsp:cNvSpPr/>
      </dsp:nvSpPr>
      <dsp:spPr>
        <a:xfrm>
          <a:off x="7865834" y="44184"/>
          <a:ext cx="1723977" cy="685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</a:t>
          </a:r>
          <a:endParaRPr lang="el-GR" sz="1900" kern="1200" dirty="0"/>
        </a:p>
      </dsp:txBody>
      <dsp:txXfrm>
        <a:off x="7865834" y="44184"/>
        <a:ext cx="1723977" cy="685141"/>
      </dsp:txXfrm>
    </dsp:sp>
    <dsp:sp modelId="{34C81DC1-0F37-4405-AA1F-8E4CFFCDD7A2}">
      <dsp:nvSpPr>
        <dsp:cNvPr id="0" name=""/>
        <dsp:cNvSpPr/>
      </dsp:nvSpPr>
      <dsp:spPr>
        <a:xfrm>
          <a:off x="7865834" y="729325"/>
          <a:ext cx="1723977" cy="27136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put objects in stacks to make your own shadow painting on the wall</a:t>
          </a:r>
          <a:endParaRPr lang="el-G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the portrait of your team</a:t>
          </a:r>
          <a:r>
            <a:rPr lang="el-GR" sz="1900" kern="1200" dirty="0"/>
            <a:t> </a:t>
          </a:r>
        </a:p>
      </dsp:txBody>
      <dsp:txXfrm>
        <a:off x="7865834" y="729325"/>
        <a:ext cx="1723977" cy="27136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F6C9-EB53-4FEE-8BFC-C837EDC2E502}">
      <dsp:nvSpPr>
        <dsp:cNvPr id="0" name=""/>
        <dsp:cNvSpPr/>
      </dsp:nvSpPr>
      <dsp:spPr>
        <a:xfrm>
          <a:off x="2531200" y="0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10AB2-319E-4865-BA21-00A7254A1FF4}">
      <dsp:nvSpPr>
        <dsp:cNvPr id="0" name=""/>
        <dsp:cNvSpPr/>
      </dsp:nvSpPr>
      <dsp:spPr>
        <a:xfrm>
          <a:off x="2845835" y="515894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Investigate    </a:t>
          </a:r>
          <a:endParaRPr lang="el-GR" sz="1300" kern="1200" dirty="0"/>
        </a:p>
      </dsp:txBody>
      <dsp:txXfrm>
        <a:off x="2845835" y="515894"/>
        <a:ext cx="795277" cy="397597"/>
      </dsp:txXfrm>
    </dsp:sp>
    <dsp:sp modelId="{13822855-C3BE-44FF-A370-42F5BF27E548}">
      <dsp:nvSpPr>
        <dsp:cNvPr id="0" name=""/>
        <dsp:cNvSpPr/>
      </dsp:nvSpPr>
      <dsp:spPr>
        <a:xfrm>
          <a:off x="2135298" y="819005"/>
          <a:ext cx="1425084" cy="14252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393B6-2B85-4EE7-9ACA-123875581312}">
      <dsp:nvSpPr>
        <dsp:cNvPr id="0" name=""/>
        <dsp:cNvSpPr/>
      </dsp:nvSpPr>
      <dsp:spPr>
        <a:xfrm>
          <a:off x="2448330" y="1336412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 </a:t>
          </a:r>
          <a:endParaRPr lang="el-GR" sz="1300" kern="1200" dirty="0"/>
        </a:p>
      </dsp:txBody>
      <dsp:txXfrm>
        <a:off x="2448330" y="1336412"/>
        <a:ext cx="795277" cy="397597"/>
      </dsp:txXfrm>
    </dsp:sp>
    <dsp:sp modelId="{F3EBFA3F-1284-48E8-96B3-13BAE4FE82C2}">
      <dsp:nvSpPr>
        <dsp:cNvPr id="0" name=""/>
        <dsp:cNvSpPr/>
      </dsp:nvSpPr>
      <dsp:spPr>
        <a:xfrm>
          <a:off x="2518730" y="1607328"/>
          <a:ext cx="1425084" cy="14252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7AE94-61E9-446F-AAFF-AE0E2414EF6F}">
      <dsp:nvSpPr>
        <dsp:cNvPr id="0" name=""/>
        <dsp:cNvSpPr/>
      </dsp:nvSpPr>
      <dsp:spPr>
        <a:xfrm>
          <a:off x="2845835" y="2156929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  <a:endParaRPr lang="el-GR" sz="1300" kern="1200" dirty="0"/>
        </a:p>
      </dsp:txBody>
      <dsp:txXfrm>
        <a:off x="2845835" y="2156929"/>
        <a:ext cx="795277" cy="397597"/>
      </dsp:txXfrm>
    </dsp:sp>
    <dsp:sp modelId="{EB802D85-42C4-4777-ABA5-832706F26F94}">
      <dsp:nvSpPr>
        <dsp:cNvPr id="0" name=""/>
        <dsp:cNvSpPr/>
      </dsp:nvSpPr>
      <dsp:spPr>
        <a:xfrm>
          <a:off x="2236880" y="2554527"/>
          <a:ext cx="1224326" cy="12249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B7BE76-788B-4615-B7B6-757948E97865}">
      <dsp:nvSpPr>
        <dsp:cNvPr id="0" name=""/>
        <dsp:cNvSpPr/>
      </dsp:nvSpPr>
      <dsp:spPr>
        <a:xfrm>
          <a:off x="2448330" y="2977447"/>
          <a:ext cx="795277" cy="39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</a:t>
          </a:r>
          <a:endParaRPr lang="el-GR" sz="1300" kern="1200" dirty="0"/>
        </a:p>
      </dsp:txBody>
      <dsp:txXfrm>
        <a:off x="2448330" y="2977447"/>
        <a:ext cx="795277" cy="397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FAF0D-0AE5-4E26-BA87-94BC30000103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19628-ED7E-4FC8-A0CB-4EBA7CB1CA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896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5304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266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2192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7209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4350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64285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24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6884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3191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5981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8477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35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5038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42182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95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43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54454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891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1575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0160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471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4354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9719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5656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19628-ED7E-4FC8-A0CB-4EBA7CB1CAED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9797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6F3EEE-5194-4179-B7FE-7AFE3DC7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1ABFEE4-348D-4CA2-9B7E-5BD91E432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0C1A07F-49B6-4A9A-9589-C0067741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643087E-B50B-4246-B8AC-85E9E5A3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A5D34C2-FBCC-4AA7-9125-D052F1D6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92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5B37AC-9EE3-441C-A479-2E991AFC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15C3184-9B53-4CFA-80D0-C76D2677D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E91CF19-71C0-4F58-8483-A50B435E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BE7E2C6-4F31-460D-90F6-962D6CCA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C3E2AF5-6C9F-46CE-9402-EB99A4BE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372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32843AF7-04A8-49DA-8614-142DA3C32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AB6F9807-488F-4BD0-A718-DB25AB028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2A652D7-7785-4962-9580-F822CD18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51E360B-E7BB-49BA-BB82-507105A4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A15E300-DC62-46E7-9636-08E32558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182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9A1AB0-D544-4830-92EA-524310CD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9CDB8EF-92BC-4BA3-97D0-A9F575D39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1456BB9-9C18-4457-9C9D-DB2F15FE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DD70575-3983-43C8-A057-0835C5D6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2651000-B195-4A0B-837B-5CD57324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593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75ED2B-5DC5-4ED1-BEE8-E71476E8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1B418F9-4425-4887-BB0C-81C05F5D5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A3B8836-2B32-4B4B-BA9B-D5233DA0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9182418-F462-4E11-8565-73896891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1139D82-9D21-4834-B957-031B2162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78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B388F2-A99B-408E-99BC-7D648554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BF9B612-6486-4164-B202-938975CFE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A22B9C00-AFE0-457F-873F-ED4F76DA6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545FDB1-51EA-47D5-AA6E-E09893C8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920A86A-4218-458B-9EF1-DF218DA4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F8C2BA3-74FB-4CF6-B714-71B2EECE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495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10F5E62-592B-4630-B018-AA72F182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035837A-6C34-4BCF-86B9-B9FAA33A7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9464B6F-573D-4FF3-B656-BAD62D1B7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3D673A6E-91A5-4F68-982A-0DD8935BF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040A713A-2534-43B3-B017-1CF5BA9E3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54DB4E9-7A6E-455B-97DD-7746909F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5678F8BC-6509-4906-8F5E-0DD09211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D2A43A62-9388-487D-9167-4B55A86A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978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607F58-1B2B-48D3-93C2-3FC236F6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885A20D-FA71-42AF-8016-025F0106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016374A4-8CDF-4DF1-B117-1AC4A6445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A0F3ABB-47A0-47F0-B72E-DB8F9C0B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346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0337310-BA5F-476F-9AF4-CE33B4FA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B966AADB-7562-4364-AF01-4D26C6D1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8B61506-15A6-46D0-B573-38760361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440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7D46A88-A5AF-44D8-86B4-614C8561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11D86AB-E486-48CD-AB38-43AFC40F8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C147C2B-5F58-4F54-826C-71218B0A0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2231F4B-B4B1-480D-A654-87EC1684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DE945476-76AE-43D9-B086-0D1B0D5E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B6BE1AA-9799-478D-BC29-EB918AEC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2436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666BE39-3833-43FB-BE4C-08EF0DF2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9F40B55E-E8E1-43BD-90C9-11BA29E9C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EEF859C-01BE-4604-932C-A2CA4A9F0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E1A7320-33FC-4A53-A116-F3D78531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CD7163D-02A9-4616-9A2A-85D2E5D9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2CC1807-8DAB-4258-9633-90EDE7A3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683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686E6704-672F-4EFB-A662-DF178374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EDACABD-849B-462C-B351-0F74F5D05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E74E86C-606A-494A-A805-4FC2D74CE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FC038-C079-4A4C-A4BC-5C826DA55B98}" type="datetimeFigureOut">
              <a:rPr lang="el-GR" smtClean="0"/>
              <a:t>26/12/2023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7081767-48D8-48BB-A88A-639C6B7EF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AA1EFD3-7168-4438-81BD-4C67FEF4D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B0A53-3670-4BE4-9C71-6F306A4ECF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831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dl-boe.e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5.jpe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4.jpeg"/><Relationship Id="rId4" Type="http://schemas.openxmlformats.org/officeDocument/2006/relationships/diagramLayout" Target="../diagrams/layout5.xml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18" Type="http://schemas.openxmlformats.org/officeDocument/2006/relationships/image" Target="../media/image3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33.png"/><Relationship Id="rId17" Type="http://schemas.openxmlformats.org/officeDocument/2006/relationships/hyperlink" Target="https://www.sciencekids.co.nz/gamesactivities/lightshadows.html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www.scootle.edu.au/ec/viewing/L756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8.xml"/><Relationship Id="rId15" Type="http://schemas.openxmlformats.org/officeDocument/2006/relationships/hyperlink" Target="https://www.peepandthebigwideworld.com/en/kids/pathways/4/light-and-color/games/html5/2/shadow-shapes/" TargetMode="External"/><Relationship Id="rId10" Type="http://schemas.openxmlformats.org/officeDocument/2006/relationships/image" Target="../media/image31.jpeg"/><Relationship Id="rId4" Type="http://schemas.openxmlformats.org/officeDocument/2006/relationships/diagramLayout" Target="../diagrams/layout8.xml"/><Relationship Id="rId9" Type="http://schemas.openxmlformats.org/officeDocument/2006/relationships/image" Target="../media/image30.png"/><Relationship Id="rId14" Type="http://schemas.openxmlformats.org/officeDocument/2006/relationships/hyperlink" Target="https://www.pixton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18" Type="http://schemas.openxmlformats.org/officeDocument/2006/relationships/image" Target="../media/image49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diagramData" Target="../diagrams/data11.xml"/><Relationship Id="rId16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42.pn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46.jpe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s://www.mathspad.co.uk/i2/construct.php" TargetMode="Externa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54.pn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57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openxmlformats.org/officeDocument/2006/relationships/image" Target="../media/image61.png"/><Relationship Id="rId5" Type="http://schemas.openxmlformats.org/officeDocument/2006/relationships/diagramColors" Target="../diagrams/colors17.xml"/><Relationship Id="rId10" Type="http://schemas.openxmlformats.org/officeDocument/2006/relationships/image" Target="../media/image60.pn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28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10" Type="http://schemas.openxmlformats.org/officeDocument/2006/relationships/image" Target="../media/image66.jpeg"/><Relationship Id="rId4" Type="http://schemas.openxmlformats.org/officeDocument/2006/relationships/image" Target="../media/image63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diagramData" Target="../diagrams/data23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17" Type="http://schemas.microsoft.com/office/2007/relationships/diagramDrawing" Target="../diagrams/drawing23.xml"/><Relationship Id="rId2" Type="http://schemas.openxmlformats.org/officeDocument/2006/relationships/image" Target="../media/image5.jpg"/><Relationship Id="rId16" Type="http://schemas.openxmlformats.org/officeDocument/2006/relationships/diagramColors" Target="../diagrams/colors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Relationship Id="rId14" Type="http://schemas.openxmlformats.org/officeDocument/2006/relationships/diagramLayout" Target="../diagrams/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12B250C-5F87-461A-85D5-7F6EDF38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10515600" cy="4666215"/>
          </a:xfrm>
        </p:spPr>
        <p:txBody>
          <a:bodyPr/>
          <a:lstStyle/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el-GR" dirty="0">
                <a:latin typeface="Aka-AcidGR5yearsold" panose="02000603000000000000" pitchFamily="50" charset="-95"/>
                <a:ea typeface="Aka-AcidGR5yearsold" panose="02000603000000000000" pitchFamily="50" charset="-95"/>
              </a:rPr>
              <a:t>Α</a:t>
            </a:r>
            <a:r>
              <a:rPr lang="de-DE" dirty="0">
                <a:latin typeface="Aka-AcidGR5yearsold" panose="02000603000000000000" pitchFamily="50" charset="-95"/>
                <a:ea typeface="Aka-AcidGR5yearsold" panose="02000603000000000000" pitchFamily="50" charset="-95"/>
              </a:rPr>
              <a:t> </a:t>
            </a:r>
            <a:r>
              <a:rPr lang="de-DE" dirty="0" err="1">
                <a:latin typeface="Aka-AcidGR5yearsold" panose="02000603000000000000" pitchFamily="50" charset="-95"/>
                <a:ea typeface="Aka-AcidGR5yearsold" panose="02000603000000000000" pitchFamily="50" charset="-95"/>
              </a:rPr>
              <a:t>teaching</a:t>
            </a:r>
            <a:r>
              <a:rPr lang="de-DE" dirty="0">
                <a:latin typeface="Aka-AcidGR5yearsold" panose="02000603000000000000" pitchFamily="50" charset="-95"/>
                <a:ea typeface="Aka-AcidGR5yearsold" panose="02000603000000000000" pitchFamily="50" charset="-95"/>
              </a:rPr>
              <a:t> </a:t>
            </a:r>
            <a:r>
              <a:rPr lang="de-DE" dirty="0" err="1">
                <a:latin typeface="Aka-AcidGR5yearsold" panose="02000603000000000000" pitchFamily="50" charset="-95"/>
                <a:ea typeface="Aka-AcidGR5yearsold" panose="02000603000000000000" pitchFamily="50" charset="-95"/>
              </a:rPr>
              <a:t>experience</a:t>
            </a:r>
            <a:r>
              <a:rPr lang="de-DE" dirty="0">
                <a:latin typeface="Aka-AcidGR5yearsold" panose="02000603000000000000" pitchFamily="50" charset="-95"/>
                <a:ea typeface="Aka-AcidGR5yearsold" panose="02000603000000000000" pitchFamily="50" charset="-95"/>
              </a:rPr>
              <a:t> 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cs typeface="Heebo" panose="020B0604020202020204" pitchFamily="2" charset="-79"/>
              </a:rPr>
              <a:t>based on </a:t>
            </a:r>
            <a:r>
              <a:rPr lang="en" dirty="0"/>
              <a:t>the </a:t>
            </a:r>
            <a:r>
              <a:rPr lang="en" dirty="0">
                <a:latin typeface="Algerian" panose="04020705040A02060702" pitchFamily="82" charset="0"/>
              </a:rPr>
              <a:t>Bridge 21 </a:t>
            </a:r>
            <a:r>
              <a:rPr lang="en" dirty="0"/>
              <a:t>and </a:t>
            </a:r>
            <a:r>
              <a:rPr lang="en" dirty="0">
                <a:latin typeface="Amasis MT Pro Black" panose="02040A04050005020304" pitchFamily="18" charset="0"/>
              </a:rPr>
              <a:t>UDL </a:t>
            </a:r>
            <a:r>
              <a:rPr lang="en-US" dirty="0">
                <a:latin typeface="Amasis MT Pro Black" panose="02040A04050005020304" pitchFamily="18" charset="0"/>
              </a:rPr>
              <a:t>Guidelines</a:t>
            </a:r>
            <a:endParaRPr lang="en" dirty="0">
              <a:latin typeface="Amasis MT Pro Black" panose="02040A04050005020304" pitchFamily="18" charset="0"/>
            </a:endParaRPr>
          </a:p>
          <a:p>
            <a:pPr marL="0" indent="0" algn="ctr">
              <a:buNone/>
            </a:pPr>
            <a:r>
              <a:rPr lang="de-DE" dirty="0"/>
              <a:t>on </a:t>
            </a:r>
            <a:r>
              <a:rPr lang="en-US" dirty="0">
                <a:solidFill>
                  <a:srgbClr val="FF0000"/>
                </a:solidFill>
              </a:rPr>
              <a:t>science</a:t>
            </a:r>
            <a:r>
              <a:rPr lang="el-GR" dirty="0">
                <a:solidFill>
                  <a:srgbClr val="FF0000"/>
                </a:solidFill>
              </a:rPr>
              <a:t> </a:t>
            </a:r>
            <a:endParaRPr lang="de-DE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dirty="0"/>
              <a:t>in the </a:t>
            </a:r>
            <a:r>
              <a:rPr lang="en-US" dirty="0">
                <a:solidFill>
                  <a:srgbClr val="FFC000"/>
                </a:solidFill>
              </a:rPr>
              <a:t>first grade </a:t>
            </a:r>
            <a:r>
              <a:rPr lang="en-US" dirty="0"/>
              <a:t>of elementary school</a:t>
            </a:r>
            <a:endParaRPr lang="el-GR" dirty="0"/>
          </a:p>
          <a:p>
            <a:pPr marL="0" indent="0" algn="ctr">
              <a:buNone/>
            </a:pPr>
            <a:endParaRPr lang="en-US" b="0" i="0" dirty="0">
              <a:solidFill>
                <a:srgbClr val="000000"/>
              </a:solidFill>
              <a:effectLst/>
              <a:cs typeface="Heebo" panose="020B0604020202020204" pitchFamily="2" charset="-79"/>
            </a:endParaRPr>
          </a:p>
          <a:p>
            <a:pPr marL="0" indent="0" algn="ctr">
              <a:buNone/>
            </a:pPr>
            <a:endParaRPr lang="en-US" dirty="0">
              <a:solidFill>
                <a:srgbClr val="000000"/>
              </a:solidFill>
              <a:cs typeface="Heebo" panose="020B0604020202020204" pitchFamily="2" charset="-79"/>
            </a:endParaRPr>
          </a:p>
          <a:p>
            <a:pPr marL="0" indent="0" algn="ctr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cs typeface="Heebo" panose="020B0604020202020204" pitchFamily="2" charset="-79"/>
              </a:rPr>
              <a:t>Christina </a:t>
            </a:r>
            <a:r>
              <a:rPr lang="en-US" b="0" i="0" dirty="0" err="1">
                <a:solidFill>
                  <a:srgbClr val="000000"/>
                </a:solidFill>
                <a:effectLst/>
                <a:cs typeface="Heebo" panose="020B0604020202020204" pitchFamily="2" charset="-79"/>
              </a:rPr>
              <a:t>Bourouni</a:t>
            </a:r>
            <a:endParaRPr lang="en-US" b="0" i="0" dirty="0">
              <a:solidFill>
                <a:srgbClr val="000000"/>
              </a:solidFill>
              <a:effectLst/>
              <a:cs typeface="Heebo" panose="020B0604020202020204" pitchFamily="2" charset="-79"/>
            </a:endParaRPr>
          </a:p>
          <a:p>
            <a:pPr marL="0" indent="0" algn="ctr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3050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B3F6782-2F3A-4C2A-B0DB-C62C1EF35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6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Imagine that</a:t>
            </a:r>
            <a:r>
              <a:rPr lang="en-US" dirty="0"/>
              <a:t> you were on a boat in the middle of the sea and the only thing you saw was this tree, when would you know it was noon?</a:t>
            </a: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EF8BAC4-329D-48E0-AFCD-D10B0179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8" y="1572607"/>
            <a:ext cx="11900423" cy="3712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23A95-F7A4-4191-A671-1A5A5D2F339D}"/>
              </a:ext>
            </a:extLst>
          </p:cNvPr>
          <p:cNvSpPr txBox="1"/>
          <p:nvPr/>
        </p:nvSpPr>
        <p:spPr>
          <a:xfrm>
            <a:off x="10333135" y="6081026"/>
            <a:ext cx="15010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work in pairs</a:t>
            </a:r>
            <a:endParaRPr lang="el-GR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088AF-229F-4679-B08B-414BC4693823}"/>
              </a:ext>
            </a:extLst>
          </p:cNvPr>
          <p:cNvSpPr txBox="1"/>
          <p:nvPr/>
        </p:nvSpPr>
        <p:spPr>
          <a:xfrm>
            <a:off x="10333135" y="6406136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2-5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9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931830D-1FB0-4A27-AD2F-C7570CBF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Since </a:t>
            </a:r>
            <a:r>
              <a:rPr lang="en-US" dirty="0"/>
              <a:t>you are on a boat</a:t>
            </a:r>
            <a:r>
              <a:rPr lang="el-GR" dirty="0"/>
              <a:t> </a:t>
            </a:r>
            <a:r>
              <a:rPr lang="en-US" dirty="0"/>
              <a:t>why not become a crew</a:t>
            </a:r>
            <a:r>
              <a:rPr lang="el-GR" dirty="0"/>
              <a:t>?</a:t>
            </a:r>
            <a:r>
              <a:rPr lang="de-DE" dirty="0"/>
              <a:t> Let</a:t>
            </a:r>
            <a:r>
              <a:rPr lang="el-GR" dirty="0"/>
              <a:t>΄</a:t>
            </a:r>
            <a:r>
              <a:rPr lang="de-DE" dirty="0"/>
              <a:t>s set up the teams!</a:t>
            </a:r>
            <a:br>
              <a:rPr lang="el-GR" dirty="0"/>
            </a:b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DC2EC7A-8554-4092-AC71-4FF95607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Ever</a:t>
            </a:r>
            <a:r>
              <a:rPr lang="en-US" dirty="0"/>
              <a:t>y team of 4 is the crew of a boat!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8CC5D33D-7EEC-4F95-A9F6-823B35D26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831" y="1108795"/>
            <a:ext cx="3754885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C242FD-281B-404A-A071-289006591950}"/>
              </a:ext>
            </a:extLst>
          </p:cNvPr>
          <p:cNvSpPr txBox="1"/>
          <p:nvPr/>
        </p:nvSpPr>
        <p:spPr>
          <a:xfrm>
            <a:off x="1770170" y="3151738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1. Pick a boat and find your team members.</a:t>
            </a:r>
            <a:endParaRPr lang="el-G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66A9E4-E354-4775-8A71-A79E7D89778C}"/>
              </a:ext>
            </a:extLst>
          </p:cNvPr>
          <p:cNvSpPr txBox="1"/>
          <p:nvPr/>
        </p:nvSpPr>
        <p:spPr>
          <a:xfrm>
            <a:off x="357809" y="5813630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CD40D-DEE7-425D-948C-E2D6FF40B69B}"/>
              </a:ext>
            </a:extLst>
          </p:cNvPr>
          <p:cNvSpPr txBox="1"/>
          <p:nvPr/>
        </p:nvSpPr>
        <p:spPr>
          <a:xfrm>
            <a:off x="119270" y="627322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Team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formation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06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D21FF0-3D29-42B5-BF44-672E3EF7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Members of every crew have their own 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badges</a:t>
            </a:r>
            <a:r>
              <a:rPr lang="el-GR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hats.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3641AB1-3F4D-445E-A03A-3D1B38870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4831"/>
            <a:ext cx="2502090" cy="10821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sublieutenant</a:t>
            </a:r>
            <a:endParaRPr lang="el-GR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4B114F47-7C7C-4B0B-B17E-2D06C2CB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69" y="3091445"/>
            <a:ext cx="1480931" cy="1708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666D85-D801-462F-8FDF-CE4C20FBFEBB}"/>
              </a:ext>
            </a:extLst>
          </p:cNvPr>
          <p:cNvSpPr txBox="1"/>
          <p:nvPr/>
        </p:nvSpPr>
        <p:spPr>
          <a:xfrm>
            <a:off x="4789488" y="648866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merchant navy degrees</a:t>
            </a:r>
            <a:endParaRPr lang="el-GR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5F11F00-6B59-408F-B22C-F276FFAE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95" y="3091445"/>
            <a:ext cx="1480931" cy="17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FA6701CC-3A78-4579-ACE7-8FC29B53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730" y="3091444"/>
            <a:ext cx="1480930" cy="17178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4B4AF6-5091-4A2C-8525-37B03F6AFE49}"/>
              </a:ext>
            </a:extLst>
          </p:cNvPr>
          <p:cNvSpPr txBox="1"/>
          <p:nvPr/>
        </p:nvSpPr>
        <p:spPr>
          <a:xfrm>
            <a:off x="9656088" y="1824831"/>
            <a:ext cx="1578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officer</a:t>
            </a:r>
            <a:endParaRPr lang="el-GR" dirty="0"/>
          </a:p>
        </p:txBody>
      </p:sp>
      <p:pic>
        <p:nvPicPr>
          <p:cNvPr id="14343" name="Picture 7">
            <a:extLst>
              <a:ext uri="{FF2B5EF4-FFF2-40B4-BE49-F238E27FC236}">
                <a16:creationId xmlns:a16="http://schemas.microsoft.com/office/drawing/2014/main" id="{5A45751C-0BFB-460D-9F3E-82DD1C392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713" y="3091444"/>
            <a:ext cx="1480929" cy="17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F4D62F-956C-4719-8734-70AFFEC9828B}"/>
              </a:ext>
            </a:extLst>
          </p:cNvPr>
          <p:cNvSpPr txBox="1"/>
          <p:nvPr/>
        </p:nvSpPr>
        <p:spPr>
          <a:xfrm>
            <a:off x="957468" y="1940820"/>
            <a:ext cx="1480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prstClr val="black"/>
                </a:solidFill>
                <a:latin typeface="Calibri" panose="020F0502020204030204"/>
              </a:rPr>
              <a:t>captain</a:t>
            </a:r>
            <a:endParaRPr lang="el-G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184AF-FC83-4345-A179-9F4757E71C37}"/>
              </a:ext>
            </a:extLst>
          </p:cNvPr>
          <p:cNvSpPr txBox="1"/>
          <p:nvPr/>
        </p:nvSpPr>
        <p:spPr>
          <a:xfrm>
            <a:off x="3359774" y="1859242"/>
            <a:ext cx="219486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lieutenant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7DD5B9A9-A12E-4A29-B173-7F68406C6BFE}"/>
              </a:ext>
            </a:extLst>
          </p:cNvPr>
          <p:cNvSpPr/>
          <p:nvPr/>
        </p:nvSpPr>
        <p:spPr>
          <a:xfrm>
            <a:off x="477672" y="1690688"/>
            <a:ext cx="2502090" cy="33316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967A2B9D-2C98-457B-9DA0-52651738D8BF}"/>
              </a:ext>
            </a:extLst>
          </p:cNvPr>
          <p:cNvSpPr/>
          <p:nvPr/>
        </p:nvSpPr>
        <p:spPr>
          <a:xfrm>
            <a:off x="3284562" y="1690688"/>
            <a:ext cx="2502090" cy="33316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CDD0F45B-68EF-44D5-B39E-5DF89A105374}"/>
              </a:ext>
            </a:extLst>
          </p:cNvPr>
          <p:cNvSpPr/>
          <p:nvPr/>
        </p:nvSpPr>
        <p:spPr>
          <a:xfrm>
            <a:off x="5960647" y="1690688"/>
            <a:ext cx="2502090" cy="33316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FC39DD22-1C77-49AA-B82E-80455C426394}"/>
              </a:ext>
            </a:extLst>
          </p:cNvPr>
          <p:cNvSpPr/>
          <p:nvPr/>
        </p:nvSpPr>
        <p:spPr>
          <a:xfrm>
            <a:off x="8879549" y="1690688"/>
            <a:ext cx="2502090" cy="33316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09BBD759-DEC4-4B23-85E3-B952A246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9"/>
          <a:stretch/>
        </p:blipFill>
        <p:spPr bwMode="auto">
          <a:xfrm>
            <a:off x="5908821" y="5156519"/>
            <a:ext cx="2553916" cy="10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E26E277-7A6D-44E6-AAF8-E2456DAC0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2" b="37568"/>
          <a:stretch/>
        </p:blipFill>
        <p:spPr bwMode="auto">
          <a:xfrm>
            <a:off x="203919" y="5167312"/>
            <a:ext cx="2553916" cy="100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D5D8279-5D72-451E-A360-E6EBD22A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4" t="63471" r="1714" b="4688"/>
          <a:stretch/>
        </p:blipFill>
        <p:spPr bwMode="auto">
          <a:xfrm>
            <a:off x="8879549" y="5173729"/>
            <a:ext cx="2553916" cy="10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E402DBBF-7688-4388-BF37-E66958D8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4" t="63471" r="1714" b="4688"/>
          <a:stretch/>
        </p:blipFill>
        <p:spPr bwMode="auto">
          <a:xfrm>
            <a:off x="3069326" y="5186822"/>
            <a:ext cx="2553916" cy="10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9699180E-03F7-41DB-8297-71ED1AB86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3" t="4626" r="2596"/>
          <a:stretch/>
        </p:blipFill>
        <p:spPr>
          <a:xfrm>
            <a:off x="1246454" y="2295667"/>
            <a:ext cx="1814799" cy="17813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E30900C-17A7-4A02-B461-4C2802666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3" t="4626" r="2596"/>
          <a:stretch/>
        </p:blipFill>
        <p:spPr>
          <a:xfrm>
            <a:off x="1219035" y="4474338"/>
            <a:ext cx="1814799" cy="17813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62EC4784-323F-4053-BA5E-2C8E2922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3" t="4626" r="2596"/>
          <a:stretch/>
        </p:blipFill>
        <p:spPr>
          <a:xfrm>
            <a:off x="4844420" y="2274997"/>
            <a:ext cx="1814799" cy="17813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0B697E94-6531-4224-A5F9-88613F4346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3" t="4626" r="2596"/>
          <a:stretch/>
        </p:blipFill>
        <p:spPr>
          <a:xfrm>
            <a:off x="4844419" y="4484700"/>
            <a:ext cx="1814799" cy="17813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3186C605-02AF-420D-8789-91089478E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3" t="4626" r="2596"/>
          <a:stretch/>
        </p:blipFill>
        <p:spPr>
          <a:xfrm>
            <a:off x="8820072" y="2274997"/>
            <a:ext cx="1814799" cy="17813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EF0E9A55-5532-494A-ACDE-0CD64B166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3" t="4626" r="2596"/>
          <a:stretch/>
        </p:blipFill>
        <p:spPr>
          <a:xfrm>
            <a:off x="8820071" y="4534493"/>
            <a:ext cx="1814799" cy="17813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Θέση περιεχομένου 3">
            <a:extLst>
              <a:ext uri="{FF2B5EF4-FFF2-40B4-BE49-F238E27FC236}">
                <a16:creationId xmlns:a16="http://schemas.microsoft.com/office/drawing/2014/main" id="{B1759EB4-0C86-4AE0-81B2-8DD103E8F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838" b="65617"/>
          <a:stretch/>
        </p:blipFill>
        <p:spPr>
          <a:xfrm>
            <a:off x="2336950" y="1150314"/>
            <a:ext cx="1393768" cy="1496121"/>
          </a:xfrm>
          <a:prstGeom prst="rect">
            <a:avLst/>
          </a:prstGeom>
        </p:spPr>
      </p:pic>
      <p:pic>
        <p:nvPicPr>
          <p:cNvPr id="11" name="Θέση περιεχομένου 3">
            <a:extLst>
              <a:ext uri="{FF2B5EF4-FFF2-40B4-BE49-F238E27FC236}">
                <a16:creationId xmlns:a16="http://schemas.microsoft.com/office/drawing/2014/main" id="{8D94EE8F-4985-4D5B-9B1B-912A0ED4A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565" t="-505" r="8273" b="66122"/>
          <a:stretch/>
        </p:blipFill>
        <p:spPr>
          <a:xfrm>
            <a:off x="5780046" y="1056115"/>
            <a:ext cx="1393768" cy="1496121"/>
          </a:xfrm>
          <a:prstGeom prst="rect">
            <a:avLst/>
          </a:prstGeom>
        </p:spPr>
      </p:pic>
      <p:pic>
        <p:nvPicPr>
          <p:cNvPr id="12" name="Θέση περιεχομένου 3">
            <a:extLst>
              <a:ext uri="{FF2B5EF4-FFF2-40B4-BE49-F238E27FC236}">
                <a16:creationId xmlns:a16="http://schemas.microsoft.com/office/drawing/2014/main" id="{B7CDAD6C-ADEC-479D-A638-E8A00BD1B5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462" t="35141" r="53300" b="35128"/>
          <a:stretch/>
        </p:blipFill>
        <p:spPr>
          <a:xfrm>
            <a:off x="9556364" y="1150314"/>
            <a:ext cx="1393768" cy="1293680"/>
          </a:xfrm>
          <a:prstGeom prst="rect">
            <a:avLst/>
          </a:prstGeom>
        </p:spPr>
      </p:pic>
      <p:pic>
        <p:nvPicPr>
          <p:cNvPr id="13" name="Θέση περιεχομένου 3">
            <a:extLst>
              <a:ext uri="{FF2B5EF4-FFF2-40B4-BE49-F238E27FC236}">
                <a16:creationId xmlns:a16="http://schemas.microsoft.com/office/drawing/2014/main" id="{B5DD156F-855D-4FCD-BC36-91BBBBC62E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058" t="32808" r="2780" b="32808"/>
          <a:stretch/>
        </p:blipFill>
        <p:spPr>
          <a:xfrm>
            <a:off x="2545358" y="5282913"/>
            <a:ext cx="1393768" cy="1496121"/>
          </a:xfrm>
          <a:prstGeom prst="rect">
            <a:avLst/>
          </a:prstGeom>
        </p:spPr>
      </p:pic>
      <p:pic>
        <p:nvPicPr>
          <p:cNvPr id="14" name="Θέση περιεχομένου 3">
            <a:extLst>
              <a:ext uri="{FF2B5EF4-FFF2-40B4-BE49-F238E27FC236}">
                <a16:creationId xmlns:a16="http://schemas.microsoft.com/office/drawing/2014/main" id="{A581C3F7-F4F6-44B9-9E9C-6EF5F46628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05" t="63986" r="49033" b="1631"/>
          <a:stretch/>
        </p:blipFill>
        <p:spPr>
          <a:xfrm>
            <a:off x="6170743" y="5158674"/>
            <a:ext cx="1393768" cy="1496121"/>
          </a:xfrm>
          <a:prstGeom prst="rect">
            <a:avLst/>
          </a:prstGeom>
        </p:spPr>
      </p:pic>
      <p:pic>
        <p:nvPicPr>
          <p:cNvPr id="15" name="Θέση περιεχομένου 3">
            <a:extLst>
              <a:ext uri="{FF2B5EF4-FFF2-40B4-BE49-F238E27FC236}">
                <a16:creationId xmlns:a16="http://schemas.microsoft.com/office/drawing/2014/main" id="{AD228973-EA05-453B-9555-2F2CF2F28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838" b="65617"/>
          <a:stretch/>
        </p:blipFill>
        <p:spPr>
          <a:xfrm>
            <a:off x="10077505" y="5258211"/>
            <a:ext cx="1393768" cy="14961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8063E6-1605-40E5-A99B-F9C208DA5563}"/>
              </a:ext>
            </a:extLst>
          </p:cNvPr>
          <p:cNvSpPr txBox="1"/>
          <p:nvPr/>
        </p:nvSpPr>
        <p:spPr>
          <a:xfrm>
            <a:off x="4203673" y="218962"/>
            <a:ext cx="604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Ship= base group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312885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53;p58">
            <a:extLst>
              <a:ext uri="{FF2B5EF4-FFF2-40B4-BE49-F238E27FC236}">
                <a16:creationId xmlns:a16="http://schemas.microsoft.com/office/drawing/2014/main" id="{B313B569-2B12-42AA-9182-610238FB6A8A}"/>
              </a:ext>
            </a:extLst>
          </p:cNvPr>
          <p:cNvPicPr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665" y="168813"/>
            <a:ext cx="2789166" cy="63023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Βέλος: Δεξιό 4">
            <a:extLst>
              <a:ext uri="{FF2B5EF4-FFF2-40B4-BE49-F238E27FC236}">
                <a16:creationId xmlns:a16="http://schemas.microsoft.com/office/drawing/2014/main" id="{9B45C04B-89B0-4F5E-B687-46B8F9F750C5}"/>
              </a:ext>
            </a:extLst>
          </p:cNvPr>
          <p:cNvSpPr/>
          <p:nvPr/>
        </p:nvSpPr>
        <p:spPr>
          <a:xfrm>
            <a:off x="3624219" y="1394026"/>
            <a:ext cx="1547446" cy="5205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57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6D1F15-B203-4BA8-9BC1-52C1E2D2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8" y="3307108"/>
            <a:ext cx="71826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2. Pick a </a:t>
            </a:r>
            <a:r>
              <a:rPr lang="en-US" dirty="0">
                <a:solidFill>
                  <a:srgbClr val="0070C0"/>
                </a:solidFill>
              </a:rPr>
              <a:t>name</a:t>
            </a:r>
            <a:r>
              <a:rPr lang="en-US" dirty="0"/>
              <a:t> for your boat.</a:t>
            </a:r>
            <a:br>
              <a:rPr lang="el-GR" dirty="0"/>
            </a:br>
            <a:br>
              <a:rPr lang="en-US" dirty="0"/>
            </a:br>
            <a:r>
              <a:rPr lang="en-US" dirty="0"/>
              <a:t>3. </a:t>
            </a:r>
            <a:r>
              <a:rPr lang="de-DE" dirty="0"/>
              <a:t>Find a </a:t>
            </a:r>
            <a:r>
              <a:rPr lang="de-DE" dirty="0" err="1">
                <a:solidFill>
                  <a:srgbClr val="00B050"/>
                </a:solidFill>
              </a:rPr>
              <a:t>mission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your boat’s journey.</a:t>
            </a:r>
            <a:br>
              <a:rPr lang="el-GR" dirty="0"/>
            </a:br>
            <a:br>
              <a:rPr lang="en-US" dirty="0"/>
            </a:br>
            <a:r>
              <a:rPr lang="en-US" dirty="0"/>
              <a:t>4. What is the </a:t>
            </a:r>
            <a:r>
              <a:rPr lang="en-US" dirty="0">
                <a:solidFill>
                  <a:srgbClr val="FF0000"/>
                </a:solidFill>
              </a:rPr>
              <a:t>story</a:t>
            </a:r>
            <a:r>
              <a:rPr lang="en-US" dirty="0"/>
              <a:t> of your boat?</a:t>
            </a:r>
            <a:br>
              <a:rPr lang="en-US" dirty="0"/>
            </a:br>
            <a:br>
              <a:rPr lang="en-US" dirty="0"/>
            </a:b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105EBAA0-8547-4510-9DD1-351DFF16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14507" y="1547330"/>
            <a:ext cx="295526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D1F37F-4673-44FC-B141-938EBD1BB92F}"/>
              </a:ext>
            </a:extLst>
          </p:cNvPr>
          <p:cNvSpPr txBox="1"/>
          <p:nvPr/>
        </p:nvSpPr>
        <p:spPr>
          <a:xfrm>
            <a:off x="10283686" y="5667835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F2C37-8636-4A14-BFFB-453C14426160}"/>
              </a:ext>
            </a:extLst>
          </p:cNvPr>
          <p:cNvSpPr txBox="1"/>
          <p:nvPr/>
        </p:nvSpPr>
        <p:spPr>
          <a:xfrm>
            <a:off x="10131288" y="6176963"/>
            <a:ext cx="167639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work in </a:t>
            </a:r>
            <a:r>
              <a:rPr lang="en-US" b="1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latin typeface="Calibri" panose="020F0502020204030204"/>
              </a:rPr>
              <a:t>groups</a:t>
            </a:r>
            <a:endParaRPr kumimoji="0" lang="el-GR" sz="1800" b="1" i="0" u="none" strike="noStrike" kern="1200" cap="none" spc="0" normalizeH="0" baseline="0" noProof="0" dirty="0">
              <a:ln/>
              <a:pattFill prst="dkUpDiag">
                <a:fgClr>
                  <a:prstClr val="white">
                    <a:lumMod val="50000"/>
                  </a:prstClr>
                </a:fgClr>
                <a:bgClr>
                  <a:prstClr val="black">
                    <a:lumMod val="75000"/>
                    <a:lumOff val="25000"/>
                  </a:prstClr>
                </a:bgClr>
              </a:pattFill>
              <a:effectLst>
                <a:outerShdw blurRad="38100" dist="19050" dir="2700000" algn="tl" rotWithShape="0">
                  <a:prstClr val="black">
                    <a:lumMod val="50000"/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690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53;p58">
            <a:extLst>
              <a:ext uri="{FF2B5EF4-FFF2-40B4-BE49-F238E27FC236}">
                <a16:creationId xmlns:a16="http://schemas.microsoft.com/office/drawing/2014/main" id="{B313B569-2B12-42AA-9182-610238FB6A8A}"/>
              </a:ext>
            </a:extLst>
          </p:cNvPr>
          <p:cNvPicPr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53" y="142308"/>
            <a:ext cx="2789166" cy="630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Οβάλ 1">
            <a:extLst>
              <a:ext uri="{FF2B5EF4-FFF2-40B4-BE49-F238E27FC236}">
                <a16:creationId xmlns:a16="http://schemas.microsoft.com/office/drawing/2014/main" id="{F9CE658D-7261-47C7-8BD4-FB52F3FF2E02}"/>
              </a:ext>
            </a:extLst>
          </p:cNvPr>
          <p:cNvSpPr/>
          <p:nvPr/>
        </p:nvSpPr>
        <p:spPr>
          <a:xfrm>
            <a:off x="1205948" y="1842051"/>
            <a:ext cx="4028661" cy="3591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aphicFrame>
        <p:nvGraphicFramePr>
          <p:cNvPr id="3" name="Διάγραμμα 2">
            <a:extLst>
              <a:ext uri="{FF2B5EF4-FFF2-40B4-BE49-F238E27FC236}">
                <a16:creationId xmlns:a16="http://schemas.microsoft.com/office/drawing/2014/main" id="{F28AB6E6-FEE4-48E8-8D05-9C341D0B4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3053802"/>
              </p:ext>
            </p:extLst>
          </p:nvPr>
        </p:nvGraphicFramePr>
        <p:xfrm>
          <a:off x="3220277" y="2546994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Διάγραμμα 8">
            <a:extLst>
              <a:ext uri="{FF2B5EF4-FFF2-40B4-BE49-F238E27FC236}">
                <a16:creationId xmlns:a16="http://schemas.microsoft.com/office/drawing/2014/main" id="{479F5547-9B35-47A1-A219-2DF3F5AE2B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989949"/>
              </p:ext>
            </p:extLst>
          </p:nvPr>
        </p:nvGraphicFramePr>
        <p:xfrm>
          <a:off x="5549981" y="2757953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Διάγραμμα 9">
            <a:extLst>
              <a:ext uri="{FF2B5EF4-FFF2-40B4-BE49-F238E27FC236}">
                <a16:creationId xmlns:a16="http://schemas.microsoft.com/office/drawing/2014/main" id="{2D27F65F-D1BE-45BF-99E4-93A1D0C46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657500"/>
              </p:ext>
            </p:extLst>
          </p:nvPr>
        </p:nvGraphicFramePr>
        <p:xfrm>
          <a:off x="7879686" y="2606091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D574C4-7A57-4250-B79E-262193C3AA35}"/>
              </a:ext>
            </a:extLst>
          </p:cNvPr>
          <p:cNvSpPr txBox="1"/>
          <p:nvPr/>
        </p:nvSpPr>
        <p:spPr>
          <a:xfrm>
            <a:off x="5420139" y="1656522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Shadow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E462D-7A1B-49EB-8636-69C096D1AB65}"/>
              </a:ext>
            </a:extLst>
          </p:cNvPr>
          <p:cNvSpPr txBox="1"/>
          <p:nvPr/>
        </p:nvSpPr>
        <p:spPr>
          <a:xfrm>
            <a:off x="7879686" y="1656521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Compass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0ED41-3A47-4F51-AFD9-37D67B055451}"/>
              </a:ext>
            </a:extLst>
          </p:cNvPr>
          <p:cNvSpPr txBox="1"/>
          <p:nvPr/>
        </p:nvSpPr>
        <p:spPr>
          <a:xfrm>
            <a:off x="10111409" y="1607046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Sundial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l-G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B8170-ACE7-44C8-9ECC-07340976A0EB}"/>
              </a:ext>
            </a:extLst>
          </p:cNvPr>
          <p:cNvSpPr txBox="1"/>
          <p:nvPr/>
        </p:nvSpPr>
        <p:spPr>
          <a:xfrm>
            <a:off x="5729992" y="949676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#1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50154-B8EF-495F-9F90-6F9846985E46}"/>
              </a:ext>
            </a:extLst>
          </p:cNvPr>
          <p:cNvSpPr txBox="1"/>
          <p:nvPr/>
        </p:nvSpPr>
        <p:spPr>
          <a:xfrm>
            <a:off x="8115384" y="895389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B4F37-8A99-47FE-8F2B-8778D21F8428}"/>
              </a:ext>
            </a:extLst>
          </p:cNvPr>
          <p:cNvSpPr txBox="1"/>
          <p:nvPr/>
        </p:nvSpPr>
        <p:spPr>
          <a:xfrm>
            <a:off x="10295998" y="895389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13596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Διάγραμμα 4">
            <a:extLst>
              <a:ext uri="{FF2B5EF4-FFF2-40B4-BE49-F238E27FC236}">
                <a16:creationId xmlns:a16="http://schemas.microsoft.com/office/drawing/2014/main" id="{B187E9D0-6302-4105-912C-6CAD01EA7C65}"/>
              </a:ext>
            </a:extLst>
          </p:cNvPr>
          <p:cNvGraphicFramePr/>
          <p:nvPr/>
        </p:nvGraphicFramePr>
        <p:xfrm>
          <a:off x="-1537254" y="2351782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1EA349-7707-49DE-AC4B-A3B111E2F8BE}"/>
              </a:ext>
            </a:extLst>
          </p:cNvPr>
          <p:cNvSpPr txBox="1"/>
          <p:nvPr/>
        </p:nvSpPr>
        <p:spPr>
          <a:xfrm>
            <a:off x="662608" y="1461310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Shadow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3C6BF-9052-4B0D-AF7A-CB9FAA33ABD8}"/>
              </a:ext>
            </a:extLst>
          </p:cNvPr>
          <p:cNvSpPr txBox="1"/>
          <p:nvPr/>
        </p:nvSpPr>
        <p:spPr>
          <a:xfrm>
            <a:off x="972461" y="754464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#1</a:t>
            </a:r>
            <a:endParaRPr lang="el-GR" dirty="0"/>
          </a:p>
        </p:txBody>
      </p:sp>
      <p:sp>
        <p:nvSpPr>
          <p:cNvPr id="2" name="Βέλος: Δεξιό 1">
            <a:extLst>
              <a:ext uri="{FF2B5EF4-FFF2-40B4-BE49-F238E27FC236}">
                <a16:creationId xmlns:a16="http://schemas.microsoft.com/office/drawing/2014/main" id="{3B1451A5-8942-4CC1-A06D-52A4AC3CE26D}"/>
              </a:ext>
            </a:extLst>
          </p:cNvPr>
          <p:cNvSpPr/>
          <p:nvPr/>
        </p:nvSpPr>
        <p:spPr>
          <a:xfrm>
            <a:off x="272955" y="2756848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836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B06CAF75-F3D5-4E9A-8BA0-7C0E73BCD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5419" y="854439"/>
            <a:ext cx="4335703" cy="5597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F1644-ADF0-49E5-98A7-DDC26FDC9874}"/>
              </a:ext>
            </a:extLst>
          </p:cNvPr>
          <p:cNvSpPr txBox="1"/>
          <p:nvPr/>
        </p:nvSpPr>
        <p:spPr>
          <a:xfrm>
            <a:off x="1020418" y="2227229"/>
            <a:ext cx="2213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 the images have in common?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5F76F-4AD0-4414-A827-060157F7FB67}"/>
              </a:ext>
            </a:extLst>
          </p:cNvPr>
          <p:cNvSpPr txBox="1"/>
          <p:nvPr/>
        </p:nvSpPr>
        <p:spPr>
          <a:xfrm>
            <a:off x="1153446" y="4894690"/>
            <a:ext cx="1362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does the light come from?</a:t>
            </a:r>
            <a:endParaRPr lang="el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580E05-CF03-4266-890A-746294165CFA}"/>
              </a:ext>
            </a:extLst>
          </p:cNvPr>
          <p:cNvSpPr txBox="1"/>
          <p:nvPr/>
        </p:nvSpPr>
        <p:spPr>
          <a:xfrm>
            <a:off x="8634506" y="4433025"/>
            <a:ext cx="2729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Ι</a:t>
            </a:r>
            <a:r>
              <a:rPr lang="en-US" dirty="0"/>
              <a:t>f you painted the sun in every photo where would you put it?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17022-A367-4EB9-8780-5DD3E651D4C6}"/>
              </a:ext>
            </a:extLst>
          </p:cNvPr>
          <p:cNvSpPr txBox="1"/>
          <p:nvPr/>
        </p:nvSpPr>
        <p:spPr>
          <a:xfrm>
            <a:off x="10270435" y="384314"/>
            <a:ext cx="162358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Brainstorming </a:t>
            </a:r>
            <a:endParaRPr lang="el-GR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42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>
            <a:extLst>
              <a:ext uri="{FF2B5EF4-FFF2-40B4-BE49-F238E27FC236}">
                <a16:creationId xmlns:a16="http://schemas.microsoft.com/office/drawing/2014/main" id="{13C42A85-A069-42D4-A381-B6E5145496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90392" y="1671473"/>
            <a:ext cx="3317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Define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C5C20-B51F-4A8B-BA7E-1EBA8D798642}"/>
              </a:ext>
            </a:extLst>
          </p:cNvPr>
          <p:cNvSpPr txBox="1"/>
          <p:nvPr/>
        </p:nvSpPr>
        <p:spPr>
          <a:xfrm>
            <a:off x="3074771" y="2792331"/>
            <a:ext cx="49228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hat does it take in order to a shadow to be created?</a:t>
            </a:r>
          </a:p>
        </p:txBody>
      </p:sp>
    </p:spTree>
    <p:extLst>
      <p:ext uri="{BB962C8B-B14F-4D97-AF65-F5344CB8AC3E}">
        <p14:creationId xmlns:p14="http://schemas.microsoft.com/office/powerpoint/2010/main" val="398086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DF857F3-D092-0CB2-A9D8-FB2F41FFC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Το παρόν διδακτικό σενάριο δημιουργήθηκε στα πλαίσια του ευρωπαϊκού προγράμματος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https://udl-boe.eu/</a:t>
            </a:r>
            <a:r>
              <a:rPr lang="en-US" dirty="0"/>
              <a:t> , </a:t>
            </a:r>
            <a:r>
              <a:rPr lang="el-GR" dirty="0"/>
              <a:t>παρουσιάστηκε στην πράξη και καταχωρίστηκε ως μέρος των παραδοτέων του προγράμματος.  </a:t>
            </a:r>
          </a:p>
        </p:txBody>
      </p:sp>
    </p:spTree>
    <p:extLst>
      <p:ext uri="{BB962C8B-B14F-4D97-AF65-F5344CB8AC3E}">
        <p14:creationId xmlns:p14="http://schemas.microsoft.com/office/powerpoint/2010/main" val="2539550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8E6A1877-A141-4B70-B736-3F8E0171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86" y="3177794"/>
            <a:ext cx="9675797" cy="3587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2AFDC1-E29F-4CE6-9B9A-1711E6A4C76E}"/>
              </a:ext>
            </a:extLst>
          </p:cNvPr>
          <p:cNvSpPr txBox="1"/>
          <p:nvPr/>
        </p:nvSpPr>
        <p:spPr>
          <a:xfrm>
            <a:off x="3016155" y="149706"/>
            <a:ext cx="727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Member of crew= experts' group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5F901180-C162-48C7-8AAB-0768FB06E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244"/>
          <a:stretch/>
        </p:blipFill>
        <p:spPr>
          <a:xfrm>
            <a:off x="1937983" y="998905"/>
            <a:ext cx="1255594" cy="2178889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926BDC32-B6D6-4A26-B92F-C8C832995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01" t="-4384" r="50443" b="4384"/>
          <a:stretch/>
        </p:blipFill>
        <p:spPr>
          <a:xfrm>
            <a:off x="4274025" y="884439"/>
            <a:ext cx="1321556" cy="2293356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48005EFF-E757-4F68-8977-43C9F26CA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20" y="998905"/>
            <a:ext cx="1239270" cy="2178889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89764921-840D-4FBB-9D4B-2E54E75BF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529" y="998905"/>
            <a:ext cx="1359496" cy="22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2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56B12B01-5C2B-4C2E-87B2-1F374778A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2525896"/>
              </p:ext>
            </p:extLst>
          </p:nvPr>
        </p:nvGraphicFramePr>
        <p:xfrm>
          <a:off x="970722" y="22613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Εικόνα 4" descr="Παραμύθι Πεταλούδα">
            <a:extLst>
              <a:ext uri="{FF2B5EF4-FFF2-40B4-BE49-F238E27FC236}">
                <a16:creationId xmlns:a16="http://schemas.microsoft.com/office/drawing/2014/main" id="{E1E620AE-5771-42C3-A9AD-EB9CAE631E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395">
            <a:off x="9964985" y="2405518"/>
            <a:ext cx="1002281" cy="13103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3F694-5DB6-4F2E-A195-33625AF02FCE}"/>
              </a:ext>
            </a:extLst>
          </p:cNvPr>
          <p:cNvSpPr txBox="1"/>
          <p:nvPr/>
        </p:nvSpPr>
        <p:spPr>
          <a:xfrm>
            <a:off x="9270990" y="1701961"/>
            <a:ext cx="168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Fairytales</a:t>
            </a:r>
            <a:r>
              <a:rPr lang="el-GR" sz="2800" dirty="0"/>
              <a:t> </a:t>
            </a:r>
          </a:p>
        </p:txBody>
      </p:sp>
      <p:pic>
        <p:nvPicPr>
          <p:cNvPr id="7" name="Εικόνα 6" descr="ΕΡΧΕΤΑΙ Ο ΓΙΓΑΝΤΑΣ // (ΔΩΡΟ Η ΑΦΗΓΗΣΗ ΤΗΣ ΙΣΤΟΡΙΑΣ ΣΕ QR COD">
            <a:extLst>
              <a:ext uri="{FF2B5EF4-FFF2-40B4-BE49-F238E27FC236}">
                <a16:creationId xmlns:a16="http://schemas.microsoft.com/office/drawing/2014/main" id="{F437A679-B7B9-41DC-B206-BE33C74799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9795">
            <a:off x="9115451" y="2448078"/>
            <a:ext cx="910246" cy="132182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8887A-FB04-4E5D-B2E5-09CEE820C4F2}"/>
              </a:ext>
            </a:extLst>
          </p:cNvPr>
          <p:cNvSpPr txBox="1"/>
          <p:nvPr/>
        </p:nvSpPr>
        <p:spPr>
          <a:xfrm>
            <a:off x="8990005" y="4304350"/>
            <a:ext cx="217404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3 things must be present to make a shadow: </a:t>
            </a:r>
          </a:p>
          <a:p>
            <a:r>
              <a:rPr lang="en-US" sz="1600" b="1" dirty="0"/>
              <a:t>A source of light,</a:t>
            </a:r>
          </a:p>
          <a:p>
            <a:r>
              <a:rPr lang="en-US" sz="1600" b="1" dirty="0"/>
              <a:t> an object to block it and a surface behind the object for the shadow to fall upon. </a:t>
            </a:r>
            <a:endParaRPr lang="el-GR" sz="1600" b="1" dirty="0"/>
          </a:p>
        </p:txBody>
      </p:sp>
      <p:pic>
        <p:nvPicPr>
          <p:cNvPr id="10" name="Εικόνα 9" descr="Preschool STEAM Shadow Activity">
            <a:extLst>
              <a:ext uri="{FF2B5EF4-FFF2-40B4-BE49-F238E27FC236}">
                <a16:creationId xmlns:a16="http://schemas.microsoft.com/office/drawing/2014/main" id="{E2EA7899-22A2-4F91-BBC0-E687B660C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9912">
            <a:off x="1726870" y="2434072"/>
            <a:ext cx="1558925" cy="1060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40B34E-4DF7-401D-AB5A-579848BF88EB}"/>
              </a:ext>
            </a:extLst>
          </p:cNvPr>
          <p:cNvSpPr txBox="1"/>
          <p:nvPr/>
        </p:nvSpPr>
        <p:spPr>
          <a:xfrm>
            <a:off x="1605733" y="1753049"/>
            <a:ext cx="2012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Experiment</a:t>
            </a:r>
            <a:r>
              <a:rPr lang="en-US" sz="1800" dirty="0"/>
              <a:t> 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18566-A812-4527-AF81-CB3D6E5BA843}"/>
              </a:ext>
            </a:extLst>
          </p:cNvPr>
          <p:cNvSpPr txBox="1"/>
          <p:nvPr/>
        </p:nvSpPr>
        <p:spPr>
          <a:xfrm>
            <a:off x="4187687" y="171480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Drawing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l-GR" dirty="0"/>
          </a:p>
        </p:txBody>
      </p:sp>
      <p:pic>
        <p:nvPicPr>
          <p:cNvPr id="1028" name="Picture 4" descr="28 | Φεβρουαρίου | 2014 | SOSnews">
            <a:extLst>
              <a:ext uri="{FF2B5EF4-FFF2-40B4-BE49-F238E27FC236}">
                <a16:creationId xmlns:a16="http://schemas.microsoft.com/office/drawing/2014/main" id="{1A8FBA43-D77A-4376-8600-65E1EC66F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0" r="22243"/>
          <a:stretch/>
        </p:blipFill>
        <p:spPr bwMode="auto">
          <a:xfrm rot="21391170">
            <a:off x="4200941" y="2560383"/>
            <a:ext cx="1252934" cy="13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2ο Νηπιαγωγείο Νίκαιας blog » Blog Archive » Πειραματισμός: έχουν όλα τα  αντικείμενα σκιά;">
            <a:extLst>
              <a:ext uri="{FF2B5EF4-FFF2-40B4-BE49-F238E27FC236}">
                <a16:creationId xmlns:a16="http://schemas.microsoft.com/office/drawing/2014/main" id="{ED5FB0E6-7BDB-4CE0-B147-FBEF37666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5"/>
          <a:stretch/>
        </p:blipFill>
        <p:spPr bwMode="auto">
          <a:xfrm rot="21431094">
            <a:off x="1228204" y="3218408"/>
            <a:ext cx="1262929" cy="9266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E094C4-8B18-400A-B380-DB58E58A798A}"/>
              </a:ext>
            </a:extLst>
          </p:cNvPr>
          <p:cNvSpPr txBox="1"/>
          <p:nvPr/>
        </p:nvSpPr>
        <p:spPr>
          <a:xfrm>
            <a:off x="6588552" y="1714807"/>
            <a:ext cx="2012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Simulations</a:t>
            </a:r>
            <a:r>
              <a:rPr lang="el-GR" dirty="0"/>
              <a:t> 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9561BDA-85FF-411E-BCA1-A732F00A5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255" y="2643770"/>
            <a:ext cx="1881411" cy="125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EE2526-724F-483B-B3C7-069B51880EE4}"/>
              </a:ext>
            </a:extLst>
          </p:cNvPr>
          <p:cNvSpPr txBox="1"/>
          <p:nvPr/>
        </p:nvSpPr>
        <p:spPr>
          <a:xfrm>
            <a:off x="10667999" y="6504952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20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6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C5C20-B51F-4A8B-BA7E-1EBA8D798642}"/>
              </a:ext>
            </a:extLst>
          </p:cNvPr>
          <p:cNvSpPr txBox="1"/>
          <p:nvPr/>
        </p:nvSpPr>
        <p:spPr>
          <a:xfrm>
            <a:off x="3684896" y="2710444"/>
            <a:ext cx="70007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>
                <a:latin typeface="Calibri" panose="020F0502020204030204"/>
              </a:rPr>
              <a:t>Return </a:t>
            </a:r>
            <a:r>
              <a:rPr lang="de-DE" sz="3200" dirty="0" err="1">
                <a:latin typeface="Calibri" panose="020F0502020204030204"/>
              </a:rPr>
              <a:t>to</a:t>
            </a:r>
            <a:r>
              <a:rPr lang="de-DE" sz="3200" dirty="0">
                <a:latin typeface="Calibri" panose="020F0502020204030204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base group</a:t>
            </a:r>
            <a:endParaRPr kumimoji="0" lang="el-G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sz="3200" dirty="0">
              <a:solidFill>
                <a:srgbClr val="FFC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an activity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order to present the properties of the shadow</a:t>
            </a: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lang="en-US" sz="3200" dirty="0">
                <a:latin typeface="Calibri" panose="020F0502020204030204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Διάγραμμα 4">
            <a:extLst>
              <a:ext uri="{FF2B5EF4-FFF2-40B4-BE49-F238E27FC236}">
                <a16:creationId xmlns:a16="http://schemas.microsoft.com/office/drawing/2014/main" id="{B187E9D0-6302-4105-912C-6CAD01EA7C65}"/>
              </a:ext>
            </a:extLst>
          </p:cNvPr>
          <p:cNvGraphicFramePr/>
          <p:nvPr/>
        </p:nvGraphicFramePr>
        <p:xfrm>
          <a:off x="-1537254" y="2351782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1EA349-7707-49DE-AC4B-A3B111E2F8BE}"/>
              </a:ext>
            </a:extLst>
          </p:cNvPr>
          <p:cNvSpPr txBox="1"/>
          <p:nvPr/>
        </p:nvSpPr>
        <p:spPr>
          <a:xfrm>
            <a:off x="662608" y="1461310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Shadow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3C6BF-9052-4B0D-AF7A-CB9FAA33ABD8}"/>
              </a:ext>
            </a:extLst>
          </p:cNvPr>
          <p:cNvSpPr txBox="1"/>
          <p:nvPr/>
        </p:nvSpPr>
        <p:spPr>
          <a:xfrm>
            <a:off x="972461" y="754464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#1</a:t>
            </a:r>
            <a:endParaRPr lang="el-GR" dirty="0"/>
          </a:p>
        </p:txBody>
      </p:sp>
      <p:sp>
        <p:nvSpPr>
          <p:cNvPr id="2" name="Βέλος: Δεξιό 1">
            <a:extLst>
              <a:ext uri="{FF2B5EF4-FFF2-40B4-BE49-F238E27FC236}">
                <a16:creationId xmlns:a16="http://schemas.microsoft.com/office/drawing/2014/main" id="{3B1451A5-8942-4CC1-A06D-52A4AC3CE26D}"/>
              </a:ext>
            </a:extLst>
          </p:cNvPr>
          <p:cNvSpPr/>
          <p:nvPr/>
        </p:nvSpPr>
        <p:spPr>
          <a:xfrm>
            <a:off x="0" y="3787662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8BC487DE-FA96-402E-B6FC-454B06068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361" y="1179444"/>
            <a:ext cx="4060896" cy="22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Διάγραμμα 4">
            <a:extLst>
              <a:ext uri="{FF2B5EF4-FFF2-40B4-BE49-F238E27FC236}">
                <a16:creationId xmlns:a16="http://schemas.microsoft.com/office/drawing/2014/main" id="{B187E9D0-6302-4105-912C-6CAD01EA7C65}"/>
              </a:ext>
            </a:extLst>
          </p:cNvPr>
          <p:cNvGraphicFramePr/>
          <p:nvPr/>
        </p:nvGraphicFramePr>
        <p:xfrm>
          <a:off x="-1537254" y="2351782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1EA349-7707-49DE-AC4B-A3B111E2F8BE}"/>
              </a:ext>
            </a:extLst>
          </p:cNvPr>
          <p:cNvSpPr txBox="1"/>
          <p:nvPr/>
        </p:nvSpPr>
        <p:spPr>
          <a:xfrm>
            <a:off x="662608" y="1461310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Shadow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3C6BF-9052-4B0D-AF7A-CB9FAA33ABD8}"/>
              </a:ext>
            </a:extLst>
          </p:cNvPr>
          <p:cNvSpPr txBox="1"/>
          <p:nvPr/>
        </p:nvSpPr>
        <p:spPr>
          <a:xfrm>
            <a:off x="972461" y="754464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#1</a:t>
            </a:r>
            <a:endParaRPr lang="el-GR" dirty="0"/>
          </a:p>
        </p:txBody>
      </p:sp>
      <p:sp>
        <p:nvSpPr>
          <p:cNvPr id="2" name="Βέλος: Δεξιό 1">
            <a:extLst>
              <a:ext uri="{FF2B5EF4-FFF2-40B4-BE49-F238E27FC236}">
                <a16:creationId xmlns:a16="http://schemas.microsoft.com/office/drawing/2014/main" id="{3B1451A5-8942-4CC1-A06D-52A4AC3CE26D}"/>
              </a:ext>
            </a:extLst>
          </p:cNvPr>
          <p:cNvSpPr/>
          <p:nvPr/>
        </p:nvSpPr>
        <p:spPr>
          <a:xfrm>
            <a:off x="272955" y="4590879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480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Διάγραμμα 8">
            <a:extLst>
              <a:ext uri="{FF2B5EF4-FFF2-40B4-BE49-F238E27FC236}">
                <a16:creationId xmlns:a16="http://schemas.microsoft.com/office/drawing/2014/main" id="{EFB2F49F-23AE-4890-A4C5-9F701E31AB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616901"/>
              </p:ext>
            </p:extLst>
          </p:nvPr>
        </p:nvGraphicFramePr>
        <p:xfrm>
          <a:off x="1603777" y="250648"/>
          <a:ext cx="9594309" cy="348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13ο Νηπιαγωγείο Βόλου » Blog Archive » Παιχνίδια με το φως και την σκιά">
            <a:extLst>
              <a:ext uri="{FF2B5EF4-FFF2-40B4-BE49-F238E27FC236}">
                <a16:creationId xmlns:a16="http://schemas.microsoft.com/office/drawing/2014/main" id="{877EADB2-8EC4-4B71-B831-4E3DBA650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70" y="3615462"/>
            <a:ext cx="2077155" cy="155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79857557-2216-45A8-83D5-BC55839CC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2870" y="5253885"/>
            <a:ext cx="2077155" cy="124756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6A91ED-A426-472E-A16E-21EC466A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45" y="3924310"/>
            <a:ext cx="1930195" cy="24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A3A51B43-7114-4A4E-B913-7606A88575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4591" y="3834350"/>
            <a:ext cx="2318056" cy="1338977"/>
          </a:xfrm>
          <a:prstGeom prst="rect">
            <a:avLst/>
          </a:prstGeom>
        </p:spPr>
      </p:pic>
      <p:pic>
        <p:nvPicPr>
          <p:cNvPr id="16" name="Θέση περιεχομένου 6">
            <a:extLst>
              <a:ext uri="{FF2B5EF4-FFF2-40B4-BE49-F238E27FC236}">
                <a16:creationId xmlns:a16="http://schemas.microsoft.com/office/drawing/2014/main" id="{1EAACD30-451F-41CB-82B2-3A79AAC6BF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6745" r="3122" b="24565"/>
          <a:stretch/>
        </p:blipFill>
        <p:spPr>
          <a:xfrm>
            <a:off x="9974850" y="5173327"/>
            <a:ext cx="1719671" cy="1674744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21B5B-F8F6-42D3-A9C4-7E2CD55BC784}"/>
              </a:ext>
            </a:extLst>
          </p:cNvPr>
          <p:cNvSpPr txBox="1"/>
          <p:nvPr/>
        </p:nvSpPr>
        <p:spPr>
          <a:xfrm>
            <a:off x="0" y="6376519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30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2AAEAFDF-EA68-4962-8E26-B45B0AC2DB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6110" y="4022065"/>
            <a:ext cx="1988634" cy="1988634"/>
          </a:xfrm>
          <a:prstGeom prst="rect">
            <a:avLst/>
          </a:prstGeom>
        </p:spPr>
      </p:pic>
      <p:sp>
        <p:nvSpPr>
          <p:cNvPr id="12" name="Τίτλος 1">
            <a:extLst>
              <a:ext uri="{FF2B5EF4-FFF2-40B4-BE49-F238E27FC236}">
                <a16:creationId xmlns:a16="http://schemas.microsoft.com/office/drawing/2014/main" id="{516F6F90-DFDE-4029-B3F7-C7245339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454732">
            <a:off x="88045" y="587379"/>
            <a:ext cx="1580135" cy="1325563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Choose an activity</a:t>
            </a:r>
            <a:endParaRPr lang="el-G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70BCC-0E3E-57DF-83CB-CB3E300C40EF}"/>
              </a:ext>
            </a:extLst>
          </p:cNvPr>
          <p:cNvSpPr txBox="1"/>
          <p:nvPr/>
        </p:nvSpPr>
        <p:spPr>
          <a:xfrm>
            <a:off x="7116687" y="6422345"/>
            <a:ext cx="264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4"/>
              </a:rPr>
              <a:t>https://www.pixton.com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EF3D5-5F0D-AC93-204B-BC44B141BDC9}"/>
              </a:ext>
            </a:extLst>
          </p:cNvPr>
          <p:cNvSpPr txBox="1"/>
          <p:nvPr/>
        </p:nvSpPr>
        <p:spPr>
          <a:xfrm>
            <a:off x="5572688" y="1089834"/>
            <a:ext cx="17027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15"/>
              </a:rPr>
              <a:t>https://www.peepandthebigwideworld.com/en/kids/pathways/4/light-and-color/games/html5/2/shadow-shapes/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6"/>
              </a:rPr>
              <a:t>https://www.scootle.edu.au/ec/viewing/L756/index.html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>
                <a:hlinkClick r:id="rId17"/>
              </a:rPr>
              <a:t>https://www.sciencekids.co.nz/gamesactivities/lightshadows.html</a:t>
            </a:r>
            <a:r>
              <a:rPr lang="en-US" sz="1200" dirty="0"/>
              <a:t>  </a:t>
            </a:r>
            <a:endParaRPr lang="el-GR" sz="1200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90E33DB8-4A8D-0BE4-627A-6269268CB5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20166" y="4286320"/>
            <a:ext cx="1545574" cy="12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6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Διάγραμμα 4">
            <a:extLst>
              <a:ext uri="{FF2B5EF4-FFF2-40B4-BE49-F238E27FC236}">
                <a16:creationId xmlns:a16="http://schemas.microsoft.com/office/drawing/2014/main" id="{B187E9D0-6302-4105-912C-6CAD01EA7C65}"/>
              </a:ext>
            </a:extLst>
          </p:cNvPr>
          <p:cNvGraphicFramePr/>
          <p:nvPr/>
        </p:nvGraphicFramePr>
        <p:xfrm>
          <a:off x="-1537254" y="2351782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1EA349-7707-49DE-AC4B-A3B111E2F8BE}"/>
              </a:ext>
            </a:extLst>
          </p:cNvPr>
          <p:cNvSpPr txBox="1"/>
          <p:nvPr/>
        </p:nvSpPr>
        <p:spPr>
          <a:xfrm>
            <a:off x="662608" y="1461310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Shadow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3C6BF-9052-4B0D-AF7A-CB9FAA33ABD8}"/>
              </a:ext>
            </a:extLst>
          </p:cNvPr>
          <p:cNvSpPr txBox="1"/>
          <p:nvPr/>
        </p:nvSpPr>
        <p:spPr>
          <a:xfrm>
            <a:off x="972461" y="754464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#1</a:t>
            </a:r>
            <a:endParaRPr lang="el-GR" dirty="0"/>
          </a:p>
        </p:txBody>
      </p:sp>
      <p:sp>
        <p:nvSpPr>
          <p:cNvPr id="2" name="Βέλος: Δεξιό 1">
            <a:extLst>
              <a:ext uri="{FF2B5EF4-FFF2-40B4-BE49-F238E27FC236}">
                <a16:creationId xmlns:a16="http://schemas.microsoft.com/office/drawing/2014/main" id="{3B1451A5-8942-4CC1-A06D-52A4AC3CE26D}"/>
              </a:ext>
            </a:extLst>
          </p:cNvPr>
          <p:cNvSpPr/>
          <p:nvPr/>
        </p:nvSpPr>
        <p:spPr>
          <a:xfrm>
            <a:off x="0" y="5492027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F11E0-7E4C-4145-9BBB-4D1436ED7471}"/>
              </a:ext>
            </a:extLst>
          </p:cNvPr>
          <p:cNvSpPr txBox="1"/>
          <p:nvPr/>
        </p:nvSpPr>
        <p:spPr>
          <a:xfrm>
            <a:off x="4554329" y="1461310"/>
            <a:ext cx="541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Presentation of each team 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192161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1CA5E9FF-18FC-4418-BEF6-AF676C82E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711756"/>
              </p:ext>
            </p:extLst>
          </p:nvPr>
        </p:nvGraphicFramePr>
        <p:xfrm>
          <a:off x="-1182123" y="2227689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77509E0-5BEA-4FB3-AD65-8E526ABD5558}"/>
              </a:ext>
            </a:extLst>
          </p:cNvPr>
          <p:cNvSpPr txBox="1"/>
          <p:nvPr/>
        </p:nvSpPr>
        <p:spPr>
          <a:xfrm>
            <a:off x="1147582" y="1126257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Compass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18A0F-5D42-4AB0-B316-FB7DDC953D11}"/>
              </a:ext>
            </a:extLst>
          </p:cNvPr>
          <p:cNvSpPr txBox="1"/>
          <p:nvPr/>
        </p:nvSpPr>
        <p:spPr>
          <a:xfrm>
            <a:off x="1383280" y="365125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</a:t>
            </a:r>
            <a:endParaRPr lang="el-GR" dirty="0"/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87CFA14B-BEA1-4ECE-BBF6-A5B6E18346E4}"/>
              </a:ext>
            </a:extLst>
          </p:cNvPr>
          <p:cNvSpPr/>
          <p:nvPr/>
        </p:nvSpPr>
        <p:spPr>
          <a:xfrm>
            <a:off x="448076" y="2576549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016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ABA645-CCC0-41C8-B826-250F5290E4C8}"/>
              </a:ext>
            </a:extLst>
          </p:cNvPr>
          <p:cNvSpPr txBox="1"/>
          <p:nvPr/>
        </p:nvSpPr>
        <p:spPr>
          <a:xfrm>
            <a:off x="3750365" y="2335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Crew get ready to set sail!</a:t>
            </a:r>
            <a:endParaRPr lang="el-GR" sz="32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B761F-EE1C-46F8-B4AA-8767EEBCF4CC}"/>
              </a:ext>
            </a:extLst>
          </p:cNvPr>
          <p:cNvSpPr txBox="1"/>
          <p:nvPr/>
        </p:nvSpPr>
        <p:spPr>
          <a:xfrm>
            <a:off x="2941983" y="818307"/>
            <a:ext cx="7063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>
                <a:solidFill>
                  <a:srgbClr val="0070C0"/>
                </a:solidFill>
              </a:rPr>
              <a:t>Υ</a:t>
            </a:r>
            <a:r>
              <a:rPr lang="en-US" sz="3200" dirty="0">
                <a:solidFill>
                  <a:srgbClr val="0070C0"/>
                </a:solidFill>
              </a:rPr>
              <a:t>our ship will travel to the North Pole</a:t>
            </a:r>
            <a:r>
              <a:rPr lang="el-GR" sz="32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81430-CECA-4C78-8594-8115B35375E3}"/>
              </a:ext>
            </a:extLst>
          </p:cNvPr>
          <p:cNvSpPr txBox="1"/>
          <p:nvPr/>
        </p:nvSpPr>
        <p:spPr>
          <a:xfrm>
            <a:off x="596348" y="2563801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Prepare the essentials for the long journey. What will you take with you?</a:t>
            </a:r>
            <a:endParaRPr lang="el-GR" sz="3200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739ABB8A-1309-4C40-A097-D93622CA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6"/>
              </a:clrFrom>
              <a:clrTo>
                <a:srgbClr val="F8F8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62" y="2563801"/>
            <a:ext cx="4445276" cy="44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No laptop Images, Stock Photos &amp; Vectors | Shutterstock">
            <a:extLst>
              <a:ext uri="{FF2B5EF4-FFF2-40B4-BE49-F238E27FC236}">
                <a16:creationId xmlns:a16="http://schemas.microsoft.com/office/drawing/2014/main" id="{C5E241FC-4951-4270-89FD-849C4BD58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t="7499" r="3774" b="10513"/>
          <a:stretch/>
        </p:blipFill>
        <p:spPr bwMode="auto">
          <a:xfrm>
            <a:off x="1431235" y="4333461"/>
            <a:ext cx="4348577" cy="218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DB3C22-BFF6-443D-A308-76F615819269}"/>
              </a:ext>
            </a:extLst>
          </p:cNvPr>
          <p:cNvSpPr txBox="1"/>
          <p:nvPr/>
        </p:nvSpPr>
        <p:spPr>
          <a:xfrm>
            <a:off x="5779812" y="3650975"/>
            <a:ext cx="703690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Think, write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draw!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505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Τίτλος 6">
            <a:extLst>
              <a:ext uri="{FF2B5EF4-FFF2-40B4-BE49-F238E27FC236}">
                <a16:creationId xmlns:a16="http://schemas.microsoft.com/office/drawing/2014/main" id="{89E39B8A-DF6B-44D7-ACCD-7B2DC1DE2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3960" y="1448955"/>
            <a:ext cx="35796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Define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557F3F-C0B5-4A1E-B3CD-9891198111B1}"/>
              </a:ext>
            </a:extLst>
          </p:cNvPr>
          <p:cNvSpPr txBox="1"/>
          <p:nvPr/>
        </p:nvSpPr>
        <p:spPr>
          <a:xfrm>
            <a:off x="2702963" y="2696339"/>
            <a:ext cx="70416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tools do we need to find our way?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04719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8E6A1877-A141-4B70-B736-3F8E0171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86" y="3177794"/>
            <a:ext cx="9675797" cy="3587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2AFDC1-E29F-4CE6-9B9A-1711E6A4C76E}"/>
              </a:ext>
            </a:extLst>
          </p:cNvPr>
          <p:cNvSpPr txBox="1"/>
          <p:nvPr/>
        </p:nvSpPr>
        <p:spPr>
          <a:xfrm>
            <a:off x="3016155" y="149706"/>
            <a:ext cx="727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Member of crew= experts' group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5F901180-C162-48C7-8AAB-0768FB06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44"/>
          <a:stretch/>
        </p:blipFill>
        <p:spPr>
          <a:xfrm>
            <a:off x="1937983" y="998905"/>
            <a:ext cx="1255594" cy="2178889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926BDC32-B6D6-4A26-B92F-C8C832995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1" t="-4384" r="50443" b="4384"/>
          <a:stretch/>
        </p:blipFill>
        <p:spPr>
          <a:xfrm>
            <a:off x="4274025" y="884439"/>
            <a:ext cx="1321556" cy="2293356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48005EFF-E757-4F68-8977-43C9F26C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20" y="998905"/>
            <a:ext cx="1239270" cy="2178889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89764921-840D-4FBB-9D4B-2E54E75B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529" y="998905"/>
            <a:ext cx="1359496" cy="22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0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5D93EBD-3482-4CA7-BF27-10C1A556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48" y="389260"/>
            <a:ext cx="10515600" cy="52625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W</a:t>
            </a:r>
            <a:r>
              <a:rPr lang="en-US" dirty="0"/>
              <a:t>hen you are a first grader</a:t>
            </a: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93103-613B-47DD-970F-350D87E83F43}"/>
              </a:ext>
            </a:extLst>
          </p:cNvPr>
          <p:cNvSpPr txBox="1"/>
          <p:nvPr/>
        </p:nvSpPr>
        <p:spPr>
          <a:xfrm>
            <a:off x="3670852" y="588396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but your favorite question is</a:t>
            </a:r>
            <a:endParaRPr lang="el-GR" sz="32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3950037-095C-4C31-8BD8-D00277BC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852" y="2441958"/>
            <a:ext cx="2538985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DB9B1C6-8213-49B9-9509-F44403433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0"/>
          <a:stretch/>
        </p:blipFill>
        <p:spPr bwMode="auto">
          <a:xfrm>
            <a:off x="447947" y="1088753"/>
            <a:ext cx="4503063" cy="386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B5467-5564-476B-819B-7BF1727ABF44}"/>
              </a:ext>
            </a:extLst>
          </p:cNvPr>
          <p:cNvSpPr txBox="1"/>
          <p:nvPr/>
        </p:nvSpPr>
        <p:spPr>
          <a:xfrm>
            <a:off x="5549348" y="94456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not know how to 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time,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358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56B12B01-5C2B-4C2E-87B2-1F374778A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641188"/>
              </p:ext>
            </p:extLst>
          </p:nvPr>
        </p:nvGraphicFramePr>
        <p:xfrm>
          <a:off x="872248" y="123439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83F694-5DB6-4F2E-A195-33625AF02FCE}"/>
              </a:ext>
            </a:extLst>
          </p:cNvPr>
          <p:cNvSpPr txBox="1"/>
          <p:nvPr/>
        </p:nvSpPr>
        <p:spPr>
          <a:xfrm>
            <a:off x="9172516" y="675019"/>
            <a:ext cx="168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Apps </a:t>
            </a:r>
            <a:r>
              <a:rPr lang="el-GR" sz="28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40B34E-4DF7-401D-AB5A-579848BF88EB}"/>
              </a:ext>
            </a:extLst>
          </p:cNvPr>
          <p:cNvSpPr txBox="1"/>
          <p:nvPr/>
        </p:nvSpPr>
        <p:spPr>
          <a:xfrm>
            <a:off x="1507259" y="726107"/>
            <a:ext cx="2012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Books </a:t>
            </a:r>
            <a:r>
              <a:rPr lang="en-US" sz="1800" dirty="0"/>
              <a:t> 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18566-A812-4527-AF81-CB3D6E5BA843}"/>
              </a:ext>
            </a:extLst>
          </p:cNvPr>
          <p:cNvSpPr txBox="1"/>
          <p:nvPr/>
        </p:nvSpPr>
        <p:spPr>
          <a:xfrm>
            <a:off x="4089213" y="687865"/>
            <a:ext cx="1272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Video </a:t>
            </a:r>
            <a:endParaRPr lang="el-G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E094C4-8B18-400A-B380-DB58E58A798A}"/>
              </a:ext>
            </a:extLst>
          </p:cNvPr>
          <p:cNvSpPr txBox="1"/>
          <p:nvPr/>
        </p:nvSpPr>
        <p:spPr>
          <a:xfrm>
            <a:off x="6490078" y="687865"/>
            <a:ext cx="2012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Pictures </a:t>
            </a:r>
            <a:r>
              <a:rPr lang="el-G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E2526-724F-483B-B3C7-069B51880EE4}"/>
              </a:ext>
            </a:extLst>
          </p:cNvPr>
          <p:cNvSpPr txBox="1"/>
          <p:nvPr/>
        </p:nvSpPr>
        <p:spPr>
          <a:xfrm>
            <a:off x="10478210" y="6315246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20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1C68EE79-5A75-49E8-9C5A-3FC394BF2F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79" t="8821" r="4473" b="10974"/>
          <a:stretch/>
        </p:blipFill>
        <p:spPr>
          <a:xfrm rot="21037830">
            <a:off x="968065" y="1668074"/>
            <a:ext cx="2625778" cy="1684211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6A7EA237-0593-4956-8029-A0E4C68A39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66" t="6860" r="7044" b="6860"/>
          <a:stretch/>
        </p:blipFill>
        <p:spPr>
          <a:xfrm>
            <a:off x="1640874" y="1957895"/>
            <a:ext cx="1280160" cy="1660902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3979DAAE-D1AD-40EC-9B2D-3C8D795F6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48123">
            <a:off x="992153" y="2462856"/>
            <a:ext cx="1030212" cy="1377059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16C4AEE9-4713-4D79-BD30-CFBA3F2AD8C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42" t="3598" r="2930" b="32633"/>
          <a:stretch/>
        </p:blipFill>
        <p:spPr>
          <a:xfrm>
            <a:off x="1978530" y="2862757"/>
            <a:ext cx="1139483" cy="1050862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4A5389D9-2F3A-47B1-997D-9F7F9D09C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255073">
            <a:off x="3906957" y="1887223"/>
            <a:ext cx="1604072" cy="1245911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51956BE-C61E-4047-A8F1-456C89C4D0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3760" y="2936742"/>
            <a:ext cx="1336500" cy="902892"/>
          </a:xfrm>
          <a:prstGeom prst="rect">
            <a:avLst/>
          </a:prstGeom>
        </p:spPr>
      </p:pic>
      <p:pic>
        <p:nvPicPr>
          <p:cNvPr id="3074" name="Picture 2" descr="How to Use a Compass Without a Map (and Still Get Home for Dinner) - GudGear">
            <a:extLst>
              <a:ext uri="{FF2B5EF4-FFF2-40B4-BE49-F238E27FC236}">
                <a16:creationId xmlns:a16="http://schemas.microsoft.com/office/drawing/2014/main" id="{A5579164-3F8C-4AEF-B004-38350741D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11" y="1875470"/>
            <a:ext cx="1382430" cy="98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F9328A9D-A4D5-4390-B49E-EB0EC75649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6611" y="2259121"/>
            <a:ext cx="1170911" cy="780607"/>
          </a:xfrm>
          <a:prstGeom prst="rect">
            <a:avLst/>
          </a:prstGeom>
        </p:spPr>
      </p:pic>
      <p:pic>
        <p:nvPicPr>
          <p:cNvPr id="3076" name="Picture 4" descr="Map and Compass Navigation Part 1 - YouTube">
            <a:extLst>
              <a:ext uri="{FF2B5EF4-FFF2-40B4-BE49-F238E27FC236}">
                <a16:creationId xmlns:a16="http://schemas.microsoft.com/office/drawing/2014/main" id="{BB6D095D-8E7C-40C6-92F9-B4D7795EA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60" y="2989378"/>
            <a:ext cx="1357033" cy="7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53A514-82C8-4C14-B2ED-EA66F29CC38E}"/>
              </a:ext>
            </a:extLst>
          </p:cNvPr>
          <p:cNvSpPr txBox="1"/>
          <p:nvPr/>
        </p:nvSpPr>
        <p:spPr>
          <a:xfrm>
            <a:off x="6508342" y="4298300"/>
            <a:ext cx="1382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chemeClr val="tx1"/>
                </a:solidFill>
              </a:rPr>
              <a:t>speculation about utility</a:t>
            </a:r>
            <a:endParaRPr lang="el-GR" dirty="0"/>
          </a:p>
        </p:txBody>
      </p:sp>
      <p:pic>
        <p:nvPicPr>
          <p:cNvPr id="3078" name="Picture 6" descr="Η ΜΑΓΙΚΗ ΠΥΞΙΔΑ">
            <a:extLst>
              <a:ext uri="{FF2B5EF4-FFF2-40B4-BE49-F238E27FC236}">
                <a16:creationId xmlns:a16="http://schemas.microsoft.com/office/drawing/2014/main" id="{ABDFE81C-E95F-4CC9-B258-211DA500D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5426">
            <a:off x="2862259" y="3146798"/>
            <a:ext cx="898601" cy="10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007AF70-7B22-4035-984D-056C93641CE2}"/>
              </a:ext>
            </a:extLst>
          </p:cNvPr>
          <p:cNvSpPr txBox="1"/>
          <p:nvPr/>
        </p:nvSpPr>
        <p:spPr>
          <a:xfrm>
            <a:off x="8784536" y="4298300"/>
            <a:ext cx="2338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- </a:t>
            </a:r>
            <a:r>
              <a:rPr lang="en-US" dirty="0"/>
              <a:t>maps orientation</a:t>
            </a:r>
            <a:r>
              <a:rPr lang="el-GR" dirty="0"/>
              <a:t> </a:t>
            </a:r>
            <a:r>
              <a:rPr lang="en-US" dirty="0"/>
              <a:t>quiz</a:t>
            </a:r>
            <a:endParaRPr lang="el-GR" dirty="0"/>
          </a:p>
          <a:p>
            <a:r>
              <a:rPr lang="en-US" dirty="0"/>
              <a:t> - treasure hunt with map and compass</a:t>
            </a:r>
            <a:endParaRPr lang="el-GR" dirty="0"/>
          </a:p>
        </p:txBody>
      </p:sp>
      <p:pic>
        <p:nvPicPr>
          <p:cNvPr id="40" name="Εικόνα 39">
            <a:extLst>
              <a:ext uri="{FF2B5EF4-FFF2-40B4-BE49-F238E27FC236}">
                <a16:creationId xmlns:a16="http://schemas.microsoft.com/office/drawing/2014/main" id="{3B668779-6155-4797-8FEF-C5EB10075B5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6427" t="8024"/>
          <a:stretch/>
        </p:blipFill>
        <p:spPr>
          <a:xfrm rot="334142">
            <a:off x="9675851" y="2541624"/>
            <a:ext cx="1689905" cy="1272491"/>
          </a:xfrm>
          <a:prstGeom prst="rect">
            <a:avLst/>
          </a:prstGeom>
        </p:spPr>
      </p:pic>
      <p:pic>
        <p:nvPicPr>
          <p:cNvPr id="35" name="Εικόνα 34">
            <a:extLst>
              <a:ext uri="{FF2B5EF4-FFF2-40B4-BE49-F238E27FC236}">
                <a16:creationId xmlns:a16="http://schemas.microsoft.com/office/drawing/2014/main" id="{2C29CA9E-29E1-4C8A-AA8A-A3745EBCE0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826788">
            <a:off x="8858992" y="1658014"/>
            <a:ext cx="1518204" cy="1077301"/>
          </a:xfrm>
          <a:prstGeom prst="rect">
            <a:avLst/>
          </a:prstGeom>
        </p:spPr>
      </p:pic>
      <p:pic>
        <p:nvPicPr>
          <p:cNvPr id="38" name="Εικόνα 37">
            <a:extLst>
              <a:ext uri="{FF2B5EF4-FFF2-40B4-BE49-F238E27FC236}">
                <a16:creationId xmlns:a16="http://schemas.microsoft.com/office/drawing/2014/main" id="{80F0538A-22FE-4368-8926-E04A6F8966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8693" y="3350687"/>
            <a:ext cx="1159007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1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C5C20-B51F-4A8B-BA7E-1EBA8D798642}"/>
              </a:ext>
            </a:extLst>
          </p:cNvPr>
          <p:cNvSpPr txBox="1"/>
          <p:nvPr/>
        </p:nvSpPr>
        <p:spPr>
          <a:xfrm>
            <a:off x="3684896" y="2710444"/>
            <a:ext cx="70007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>
                <a:latin typeface="Calibri" panose="020F0502020204030204"/>
              </a:rPr>
              <a:t>Return </a:t>
            </a:r>
            <a:r>
              <a:rPr lang="de-DE" sz="3200" dirty="0" err="1">
                <a:latin typeface="Calibri" panose="020F0502020204030204"/>
              </a:rPr>
              <a:t>to</a:t>
            </a:r>
            <a:r>
              <a:rPr lang="de-DE" sz="3200" dirty="0">
                <a:latin typeface="Calibri" panose="020F0502020204030204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base group</a:t>
            </a:r>
            <a:endParaRPr kumimoji="0" lang="el-G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sz="3200" dirty="0">
              <a:solidFill>
                <a:srgbClr val="FFC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an activity</a:t>
            </a: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has to do with orientation using a compass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Βέλος: Δεξιό 1">
            <a:extLst>
              <a:ext uri="{FF2B5EF4-FFF2-40B4-BE49-F238E27FC236}">
                <a16:creationId xmlns:a16="http://schemas.microsoft.com/office/drawing/2014/main" id="{3B1451A5-8942-4CC1-A06D-52A4AC3CE26D}"/>
              </a:ext>
            </a:extLst>
          </p:cNvPr>
          <p:cNvSpPr/>
          <p:nvPr/>
        </p:nvSpPr>
        <p:spPr>
          <a:xfrm>
            <a:off x="0" y="3787662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8BC487DE-FA96-402E-B6FC-454B0606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361" y="1179444"/>
            <a:ext cx="4060896" cy="2284254"/>
          </a:xfrm>
          <a:prstGeom prst="rect">
            <a:avLst/>
          </a:prstGeom>
        </p:spPr>
      </p:pic>
      <p:graphicFrame>
        <p:nvGraphicFramePr>
          <p:cNvPr id="10" name="Διάγραμμα 9">
            <a:extLst>
              <a:ext uri="{FF2B5EF4-FFF2-40B4-BE49-F238E27FC236}">
                <a16:creationId xmlns:a16="http://schemas.microsoft.com/office/drawing/2014/main" id="{53E20E59-751E-4873-936B-E0A76894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7258776"/>
              </p:ext>
            </p:extLst>
          </p:nvPr>
        </p:nvGraphicFramePr>
        <p:xfrm>
          <a:off x="-1672454" y="2261275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92A64A9-F58E-4D0E-B41C-3AE1E609291E}"/>
              </a:ext>
            </a:extLst>
          </p:cNvPr>
          <p:cNvSpPr txBox="1"/>
          <p:nvPr/>
        </p:nvSpPr>
        <p:spPr>
          <a:xfrm>
            <a:off x="657251" y="1159843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Compass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A9426-3246-47D3-B298-258324028507}"/>
              </a:ext>
            </a:extLst>
          </p:cNvPr>
          <p:cNvSpPr txBox="1"/>
          <p:nvPr/>
        </p:nvSpPr>
        <p:spPr>
          <a:xfrm>
            <a:off x="892949" y="398711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06865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Διάγραμμα 9">
            <a:extLst>
              <a:ext uri="{FF2B5EF4-FFF2-40B4-BE49-F238E27FC236}">
                <a16:creationId xmlns:a16="http://schemas.microsoft.com/office/drawing/2014/main" id="{53E20E59-751E-4873-936B-E0A76894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472406"/>
              </p:ext>
            </p:extLst>
          </p:nvPr>
        </p:nvGraphicFramePr>
        <p:xfrm>
          <a:off x="-1516106" y="2101800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92A64A9-F58E-4D0E-B41C-3AE1E609291E}"/>
              </a:ext>
            </a:extLst>
          </p:cNvPr>
          <p:cNvSpPr txBox="1"/>
          <p:nvPr/>
        </p:nvSpPr>
        <p:spPr>
          <a:xfrm>
            <a:off x="657251" y="1159843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Compass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A9426-3246-47D3-B298-258324028507}"/>
              </a:ext>
            </a:extLst>
          </p:cNvPr>
          <p:cNvSpPr txBox="1"/>
          <p:nvPr/>
        </p:nvSpPr>
        <p:spPr>
          <a:xfrm>
            <a:off x="892949" y="398711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3190CBD5-6EB6-42E9-A20D-561476E222EA}"/>
              </a:ext>
            </a:extLst>
          </p:cNvPr>
          <p:cNvSpPr/>
          <p:nvPr/>
        </p:nvSpPr>
        <p:spPr>
          <a:xfrm>
            <a:off x="193443" y="4291245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19865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Διάγραμμα 8">
            <a:extLst>
              <a:ext uri="{FF2B5EF4-FFF2-40B4-BE49-F238E27FC236}">
                <a16:creationId xmlns:a16="http://schemas.microsoft.com/office/drawing/2014/main" id="{EFB2F49F-23AE-4890-A4C5-9F701E31AB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836727"/>
              </p:ext>
            </p:extLst>
          </p:nvPr>
        </p:nvGraphicFramePr>
        <p:xfrm>
          <a:off x="1603777" y="250648"/>
          <a:ext cx="9594309" cy="348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721B5B-F8F6-42D3-A9C4-7E2CD55BC784}"/>
              </a:ext>
            </a:extLst>
          </p:cNvPr>
          <p:cNvSpPr txBox="1"/>
          <p:nvPr/>
        </p:nvSpPr>
        <p:spPr>
          <a:xfrm>
            <a:off x="0" y="6376519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30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E2181AC-BC98-4F09-8CF4-88CA661950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0673" y="3943022"/>
            <a:ext cx="2113807" cy="2560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2EF1CE3-6465-4669-8B61-98A7EC2C1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09" y="4021717"/>
            <a:ext cx="1704025" cy="1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0C6742A0-5F48-4010-BE36-DE344F4ED9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3307" y="4021717"/>
            <a:ext cx="2020820" cy="2560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780D9100-D5C9-4377-A4A1-1DB4211807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6789" y="3943022"/>
            <a:ext cx="1711297" cy="2218884"/>
          </a:xfrm>
          <a:prstGeom prst="rect">
            <a:avLst/>
          </a:prstGeom>
        </p:spPr>
      </p:pic>
      <p:sp>
        <p:nvSpPr>
          <p:cNvPr id="8" name="Τίτλος 1">
            <a:extLst>
              <a:ext uri="{FF2B5EF4-FFF2-40B4-BE49-F238E27FC236}">
                <a16:creationId xmlns:a16="http://schemas.microsoft.com/office/drawing/2014/main" id="{3B0C288A-F4D3-4AB8-B0A6-29CF4D77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918213">
            <a:off x="109513" y="1366745"/>
            <a:ext cx="1698524" cy="877462"/>
          </a:xfrm>
        </p:spPr>
        <p:txBody>
          <a:bodyPr>
            <a:noAutofit/>
          </a:bodyPr>
          <a:lstStyle/>
          <a:p>
            <a:r>
              <a:rPr lang="en-US" sz="3200" dirty="0"/>
              <a:t>Choose an activity</a:t>
            </a:r>
            <a:endParaRPr lang="el-GR" sz="3200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206A2C7-D680-DF3F-1CE5-755B97512A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4595" y="2358388"/>
            <a:ext cx="891260" cy="877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0E65A-DA24-60C8-B83A-872E62D79721}"/>
              </a:ext>
            </a:extLst>
          </p:cNvPr>
          <p:cNvSpPr txBox="1"/>
          <p:nvPr/>
        </p:nvSpPr>
        <p:spPr>
          <a:xfrm>
            <a:off x="958775" y="3174853"/>
            <a:ext cx="6260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/>
              </a:rPr>
              <a:t>https://www.mathspad.co.uk/i2/construct.php</a:t>
            </a:r>
            <a:r>
              <a:rPr lang="en-US" sz="1400" dirty="0"/>
              <a:t> 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78758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Διάγραμμα 9">
            <a:extLst>
              <a:ext uri="{FF2B5EF4-FFF2-40B4-BE49-F238E27FC236}">
                <a16:creationId xmlns:a16="http://schemas.microsoft.com/office/drawing/2014/main" id="{53E20E59-751E-4873-936B-E0A76894F9E0}"/>
              </a:ext>
            </a:extLst>
          </p:cNvPr>
          <p:cNvGraphicFramePr/>
          <p:nvPr/>
        </p:nvGraphicFramePr>
        <p:xfrm>
          <a:off x="-1516106" y="2101800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92A64A9-F58E-4D0E-B41C-3AE1E609291E}"/>
              </a:ext>
            </a:extLst>
          </p:cNvPr>
          <p:cNvSpPr txBox="1"/>
          <p:nvPr/>
        </p:nvSpPr>
        <p:spPr>
          <a:xfrm>
            <a:off x="657251" y="1159843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Compass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A9426-3246-47D3-B298-258324028507}"/>
              </a:ext>
            </a:extLst>
          </p:cNvPr>
          <p:cNvSpPr txBox="1"/>
          <p:nvPr/>
        </p:nvSpPr>
        <p:spPr>
          <a:xfrm>
            <a:off x="892949" y="398711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3190CBD5-6EB6-42E9-A20D-561476E222EA}"/>
              </a:ext>
            </a:extLst>
          </p:cNvPr>
          <p:cNvSpPr/>
          <p:nvPr/>
        </p:nvSpPr>
        <p:spPr>
          <a:xfrm>
            <a:off x="193443" y="5033366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A3877-DAC5-4FF9-8A44-F362C07C0674}"/>
              </a:ext>
            </a:extLst>
          </p:cNvPr>
          <p:cNvSpPr txBox="1"/>
          <p:nvPr/>
        </p:nvSpPr>
        <p:spPr>
          <a:xfrm>
            <a:off x="4554329" y="1461310"/>
            <a:ext cx="5411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Presentation of each team 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3162829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49907260-DA51-77A6-77DC-E8FEDEC0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3" y="572409"/>
            <a:ext cx="10020921" cy="57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6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89E74273-27F7-442A-AF2E-CAEF122EF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360241"/>
              </p:ext>
            </p:extLst>
          </p:nvPr>
        </p:nvGraphicFramePr>
        <p:xfrm>
          <a:off x="-1343827" y="2075827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B6814B-D821-49E1-B8E0-AF34234DCCD1}"/>
              </a:ext>
            </a:extLst>
          </p:cNvPr>
          <p:cNvSpPr txBox="1"/>
          <p:nvPr/>
        </p:nvSpPr>
        <p:spPr>
          <a:xfrm>
            <a:off x="887896" y="1076782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Sundial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l-G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886FAC-AE3A-4458-B183-03D70E6898A0}"/>
              </a:ext>
            </a:extLst>
          </p:cNvPr>
          <p:cNvSpPr txBox="1"/>
          <p:nvPr/>
        </p:nvSpPr>
        <p:spPr>
          <a:xfrm>
            <a:off x="1072485" y="365125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</a:t>
            </a:r>
            <a:endParaRPr lang="el-GR" dirty="0"/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8467009C-2A83-4CBD-ABF6-7104AAB7C347}"/>
              </a:ext>
            </a:extLst>
          </p:cNvPr>
          <p:cNvSpPr/>
          <p:nvPr/>
        </p:nvSpPr>
        <p:spPr>
          <a:xfrm>
            <a:off x="372979" y="2485704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017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6">
            <a:extLst>
              <a:ext uri="{FF2B5EF4-FFF2-40B4-BE49-F238E27FC236}">
                <a16:creationId xmlns:a16="http://schemas.microsoft.com/office/drawing/2014/main" id="{D098B03C-1279-4499-9F86-9099EC7C1B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68078" y="1216025"/>
            <a:ext cx="3203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Define problem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52D018DE-CC0E-4BE2-9C2A-A326CC7F2348}"/>
              </a:ext>
            </a:extLst>
          </p:cNvPr>
          <p:cNvSpPr txBox="1">
            <a:spLocks/>
          </p:cNvSpPr>
          <p:nvPr/>
        </p:nvSpPr>
        <p:spPr>
          <a:xfrm>
            <a:off x="3036675" y="2418177"/>
            <a:ext cx="8991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«Η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ow </a:t>
            </a: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does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 sundial work?</a:t>
            </a:r>
            <a:r>
              <a:rPr kumimoji="0" lang="el-G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518848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8E6A1877-A141-4B70-B736-3F8E0171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86" y="3177794"/>
            <a:ext cx="9675797" cy="3587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2AFDC1-E29F-4CE6-9B9A-1711E6A4C76E}"/>
              </a:ext>
            </a:extLst>
          </p:cNvPr>
          <p:cNvSpPr txBox="1"/>
          <p:nvPr/>
        </p:nvSpPr>
        <p:spPr>
          <a:xfrm>
            <a:off x="3016155" y="149706"/>
            <a:ext cx="727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Member of crew= experts' group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5F901180-C162-48C7-8AAB-0768FB06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44"/>
          <a:stretch/>
        </p:blipFill>
        <p:spPr>
          <a:xfrm>
            <a:off x="1937983" y="998905"/>
            <a:ext cx="1255594" cy="2178889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926BDC32-B6D6-4A26-B92F-C8C832995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1" t="-4384" r="50443" b="4384"/>
          <a:stretch/>
        </p:blipFill>
        <p:spPr>
          <a:xfrm>
            <a:off x="4274025" y="884439"/>
            <a:ext cx="1321556" cy="2293356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48005EFF-E757-4F68-8977-43C9F26C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20" y="998905"/>
            <a:ext cx="1239270" cy="2178889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89764921-840D-4FBB-9D4B-2E54E75B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529" y="998905"/>
            <a:ext cx="1359496" cy="22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51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56B12B01-5C2B-4C2E-87B2-1F374778A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281728"/>
              </p:ext>
            </p:extLst>
          </p:nvPr>
        </p:nvGraphicFramePr>
        <p:xfrm>
          <a:off x="984790" y="10093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840B34E-4DF7-401D-AB5A-579848BF88EB}"/>
              </a:ext>
            </a:extLst>
          </p:cNvPr>
          <p:cNvSpPr txBox="1"/>
          <p:nvPr/>
        </p:nvSpPr>
        <p:spPr>
          <a:xfrm>
            <a:off x="1250716" y="814326"/>
            <a:ext cx="2608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sundial </a:t>
            </a:r>
            <a:r>
              <a:rPr lang="en-US" sz="1800" dirty="0"/>
              <a:t> </a:t>
            </a:r>
            <a:endParaRPr lang="el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E2526-724F-483B-B3C7-069B51880EE4}"/>
              </a:ext>
            </a:extLst>
          </p:cNvPr>
          <p:cNvSpPr txBox="1"/>
          <p:nvPr/>
        </p:nvSpPr>
        <p:spPr>
          <a:xfrm>
            <a:off x="10372578" y="6205334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20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C0B40276-2668-4D00-9CA6-38BC9BD72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801" y="1783523"/>
            <a:ext cx="1774210" cy="1807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9748C4-0C33-464B-AC4F-13034F723668}"/>
              </a:ext>
            </a:extLst>
          </p:cNvPr>
          <p:cNvSpPr txBox="1"/>
          <p:nvPr/>
        </p:nvSpPr>
        <p:spPr>
          <a:xfrm>
            <a:off x="4250359" y="786986"/>
            <a:ext cx="2012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Photos </a:t>
            </a:r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ED664A94-7887-4646-8B3E-E3AC5323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6428" y="1853996"/>
            <a:ext cx="2032864" cy="12197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97CC20-2487-4F52-8537-42794691AA40}"/>
              </a:ext>
            </a:extLst>
          </p:cNvPr>
          <p:cNvSpPr txBox="1"/>
          <p:nvPr/>
        </p:nvSpPr>
        <p:spPr>
          <a:xfrm>
            <a:off x="6477406" y="785857"/>
            <a:ext cx="2136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l-GR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2665AFE5-ED0D-494F-9815-C9F74ACB60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9030" y="1560801"/>
            <a:ext cx="1593171" cy="1147083"/>
          </a:xfrm>
          <a:prstGeom prst="rect">
            <a:avLst/>
          </a:prstGeom>
        </p:spPr>
      </p:pic>
      <p:sp>
        <p:nvSpPr>
          <p:cNvPr id="11" name="AutoShape 2" descr="Image titled Read a Sundial Step 3">
            <a:extLst>
              <a:ext uri="{FF2B5EF4-FFF2-40B4-BE49-F238E27FC236}">
                <a16:creationId xmlns:a16="http://schemas.microsoft.com/office/drawing/2014/main" id="{464D2632-DA34-4F52-9B1F-628D73FD2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7668" y="2024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8196" name="Picture 4" descr="Sundials | Teaching Resources">
            <a:extLst>
              <a:ext uri="{FF2B5EF4-FFF2-40B4-BE49-F238E27FC236}">
                <a16:creationId xmlns:a16="http://schemas.microsoft.com/office/drawing/2014/main" id="{38BCA97E-EC3E-4FF1-A424-C5E83AFD5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981" r="4724" b="12019"/>
          <a:stretch/>
        </p:blipFill>
        <p:spPr bwMode="auto">
          <a:xfrm>
            <a:off x="3681842" y="1912760"/>
            <a:ext cx="2459566" cy="149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E3FFD4A0-43A4-471E-9EBB-3BDF640C5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3426" y="2503784"/>
            <a:ext cx="1437550" cy="9596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43F7C6A-A236-45E7-8C2B-40CF101F4CE8}"/>
              </a:ext>
            </a:extLst>
          </p:cNvPr>
          <p:cNvSpPr txBox="1"/>
          <p:nvPr/>
        </p:nvSpPr>
        <p:spPr>
          <a:xfrm>
            <a:off x="9520518" y="839701"/>
            <a:ext cx="2136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  </a:t>
            </a:r>
            <a:endParaRPr lang="el-G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7A409-6341-40CC-943F-20FD0C07A684}"/>
              </a:ext>
            </a:extLst>
          </p:cNvPr>
          <p:cNvSpPr txBox="1"/>
          <p:nvPr/>
        </p:nvSpPr>
        <p:spPr>
          <a:xfrm>
            <a:off x="6603577" y="3901475"/>
            <a:ext cx="1855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Parameters</a:t>
            </a:r>
            <a:r>
              <a:rPr lang="el-GR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98B9F7-7C16-44D7-8D1D-6E14B7469C02}"/>
              </a:ext>
            </a:extLst>
          </p:cNvPr>
          <p:cNvSpPr txBox="1"/>
          <p:nvPr/>
        </p:nvSpPr>
        <p:spPr>
          <a:xfrm>
            <a:off x="9109028" y="3977022"/>
            <a:ext cx="1741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Β</a:t>
            </a:r>
            <a:r>
              <a:rPr lang="en-US" dirty="0" err="1"/>
              <a:t>asic</a:t>
            </a:r>
            <a:r>
              <a:rPr lang="en-US" dirty="0"/>
              <a:t> principles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881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9B74825B-2774-E5BB-0639-71DCD288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9" y="175384"/>
            <a:ext cx="11080142" cy="62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0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89E74273-27F7-442A-AF2E-CAEF122EF1F9}"/>
              </a:ext>
            </a:extLst>
          </p:cNvPr>
          <p:cNvGraphicFramePr/>
          <p:nvPr/>
        </p:nvGraphicFramePr>
        <p:xfrm>
          <a:off x="-1343827" y="2075827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B6814B-D821-49E1-B8E0-AF34234DCCD1}"/>
              </a:ext>
            </a:extLst>
          </p:cNvPr>
          <p:cNvSpPr txBox="1"/>
          <p:nvPr/>
        </p:nvSpPr>
        <p:spPr>
          <a:xfrm>
            <a:off x="887896" y="1076782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Sundial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l-G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886FAC-AE3A-4458-B183-03D70E6898A0}"/>
              </a:ext>
            </a:extLst>
          </p:cNvPr>
          <p:cNvSpPr txBox="1"/>
          <p:nvPr/>
        </p:nvSpPr>
        <p:spPr>
          <a:xfrm>
            <a:off x="1072485" y="365125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</a:t>
            </a:r>
            <a:endParaRPr lang="el-GR" dirty="0"/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8467009C-2A83-4CBD-ABF6-7104AAB7C347}"/>
              </a:ext>
            </a:extLst>
          </p:cNvPr>
          <p:cNvSpPr/>
          <p:nvPr/>
        </p:nvSpPr>
        <p:spPr>
          <a:xfrm>
            <a:off x="188390" y="3247332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84DCB-5279-48DA-B682-CE5E7CF38826}"/>
              </a:ext>
            </a:extLst>
          </p:cNvPr>
          <p:cNvSpPr txBox="1"/>
          <p:nvPr/>
        </p:nvSpPr>
        <p:spPr>
          <a:xfrm>
            <a:off x="3548419" y="363038"/>
            <a:ext cx="70007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3200" dirty="0">
                <a:latin typeface="Calibri" panose="020F0502020204030204"/>
              </a:rPr>
              <a:t>Return </a:t>
            </a:r>
            <a:r>
              <a:rPr lang="de-DE" sz="3200" dirty="0" err="1">
                <a:latin typeface="Calibri" panose="020F0502020204030204"/>
              </a:rPr>
              <a:t>to</a:t>
            </a:r>
            <a:r>
              <a:rPr lang="de-DE" sz="3200" dirty="0">
                <a:latin typeface="Calibri" panose="020F0502020204030204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base group</a:t>
            </a:r>
            <a:endParaRPr kumimoji="0" lang="el-G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sz="3200" dirty="0">
              <a:solidFill>
                <a:srgbClr val="FFC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5DBDB68B-13E4-42CA-B6A5-31B4DFEBD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134" y="0"/>
            <a:ext cx="4060896" cy="2284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AEBDAD-7261-4B77-8EE2-6AD6859A058A}"/>
              </a:ext>
            </a:extLst>
          </p:cNvPr>
          <p:cNvSpPr txBox="1"/>
          <p:nvPr/>
        </p:nvSpPr>
        <p:spPr>
          <a:xfrm>
            <a:off x="3153076" y="2427383"/>
            <a:ext cx="6765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sz="3200" dirty="0"/>
              <a:t>Ο</a:t>
            </a:r>
            <a:r>
              <a:rPr lang="en-US" sz="3200" dirty="0" err="1"/>
              <a:t>bserve</a:t>
            </a:r>
            <a:r>
              <a:rPr lang="el-GR" sz="3200" dirty="0"/>
              <a:t> </a:t>
            </a:r>
            <a:r>
              <a:rPr lang="en-US" sz="3200" dirty="0"/>
              <a:t>our school’ s sundial in order to find out what time it is</a:t>
            </a:r>
            <a:endParaRPr lang="el-GR" sz="3200" dirty="0"/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1AF30562-5605-4816-8C88-5F2E2E1C1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8310" y="2550121"/>
            <a:ext cx="1440440" cy="1172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FC6085-3C9D-4407-A30F-CD1147F35B70}"/>
              </a:ext>
            </a:extLst>
          </p:cNvPr>
          <p:cNvSpPr txBox="1"/>
          <p:nvPr/>
        </p:nvSpPr>
        <p:spPr>
          <a:xfrm>
            <a:off x="2813571" y="4573747"/>
            <a:ext cx="90389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Role of teacher = fleet commander</a:t>
            </a:r>
          </a:p>
          <a:p>
            <a:pPr algn="ctr"/>
            <a:r>
              <a:rPr lang="en-US" dirty="0">
                <a:latin typeface="+mj-lt"/>
              </a:rPr>
              <a:t>will give instructions to seafarers</a:t>
            </a:r>
            <a:endParaRPr lang="el-GR" dirty="0">
              <a:latin typeface="+mj-lt"/>
            </a:endParaRPr>
          </a:p>
          <a:p>
            <a:endParaRPr lang="el-GR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863E0-29E8-4B72-AA44-EF46691B5E9E}"/>
              </a:ext>
            </a:extLst>
          </p:cNvPr>
          <p:cNvSpPr txBox="1"/>
          <p:nvPr/>
        </p:nvSpPr>
        <p:spPr>
          <a:xfrm>
            <a:off x="2795374" y="5774076"/>
            <a:ext cx="8131933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crew member will contribute differently depending on their role</a:t>
            </a:r>
            <a:endParaRPr kumimoji="0" lang="el-G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37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2AFDC1-E29F-4CE6-9B9A-1711E6A4C76E}"/>
              </a:ext>
            </a:extLst>
          </p:cNvPr>
          <p:cNvSpPr txBox="1"/>
          <p:nvPr/>
        </p:nvSpPr>
        <p:spPr>
          <a:xfrm>
            <a:off x="3016155" y="149706"/>
            <a:ext cx="727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Each member has a tool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5F901180-C162-48C7-8AAB-0768FB06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44"/>
          <a:stretch/>
        </p:blipFill>
        <p:spPr>
          <a:xfrm>
            <a:off x="1937983" y="1070937"/>
            <a:ext cx="1214085" cy="2106857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926BDC32-B6D6-4A26-B92F-C8C832995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1" t="-4384" r="50443" b="4384"/>
          <a:stretch/>
        </p:blipFill>
        <p:spPr>
          <a:xfrm>
            <a:off x="4274025" y="998905"/>
            <a:ext cx="1255594" cy="2178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2C53CA-D7FD-4C74-A84C-9246186D77AB}"/>
              </a:ext>
            </a:extLst>
          </p:cNvPr>
          <p:cNvSpPr txBox="1"/>
          <p:nvPr/>
        </p:nvSpPr>
        <p:spPr>
          <a:xfrm>
            <a:off x="3906672" y="3680207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observation pages</a:t>
            </a: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98E9B76C-A8CF-4E3B-A03D-719FCF43D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53267">
            <a:off x="3247101" y="4442903"/>
            <a:ext cx="1583450" cy="2287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061141AB-E202-47C8-A368-D1CDB204F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43986">
            <a:off x="4556589" y="4737352"/>
            <a:ext cx="1500035" cy="1981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47EC6FAA-444F-4C9E-B38B-E178ED9CC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808" y="4577745"/>
            <a:ext cx="1774210" cy="1807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C3A402-5130-4AFD-A16F-FCC32EFF14DD}"/>
              </a:ext>
            </a:extLst>
          </p:cNvPr>
          <p:cNvSpPr txBox="1"/>
          <p:nvPr/>
        </p:nvSpPr>
        <p:spPr>
          <a:xfrm>
            <a:off x="6651576" y="3680207"/>
            <a:ext cx="6291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l-GR" dirty="0"/>
          </a:p>
          <a:p>
            <a:r>
              <a:rPr lang="en-US" dirty="0"/>
              <a:t>sundial</a:t>
            </a:r>
            <a:endParaRPr lang="el-GR" dirty="0"/>
          </a:p>
        </p:txBody>
      </p:sp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3583F96D-25CF-4FC2-8583-86A273DD1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664" y="4719223"/>
            <a:ext cx="1752600" cy="14382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75DBBD-4E74-4ACA-A4FE-58180F6005CB}"/>
              </a:ext>
            </a:extLst>
          </p:cNvPr>
          <p:cNvSpPr txBox="1"/>
          <p:nvPr/>
        </p:nvSpPr>
        <p:spPr>
          <a:xfrm>
            <a:off x="8957481" y="3895603"/>
            <a:ext cx="646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picture of a sundial </a:t>
            </a:r>
            <a:endParaRPr lang="el-GR" dirty="0"/>
          </a:p>
        </p:txBody>
      </p:sp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98BFDCD9-E02D-4BA8-9F97-90770339F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6529" y="998905"/>
            <a:ext cx="1359496" cy="2293356"/>
          </a:xfrm>
          <a:prstGeom prst="rect">
            <a:avLst/>
          </a:prstGeom>
        </p:spPr>
      </p:pic>
      <p:pic>
        <p:nvPicPr>
          <p:cNvPr id="26" name="Εικόνα 25">
            <a:extLst>
              <a:ext uri="{FF2B5EF4-FFF2-40B4-BE49-F238E27FC236}">
                <a16:creationId xmlns:a16="http://schemas.microsoft.com/office/drawing/2014/main" id="{46389497-927D-4F9E-8516-3322E1A99F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6420" y="998905"/>
            <a:ext cx="1239270" cy="21788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E9D029-0307-4540-BFBB-83C8A306C7D9}"/>
              </a:ext>
            </a:extLst>
          </p:cNvPr>
          <p:cNvSpPr txBox="1"/>
          <p:nvPr/>
        </p:nvSpPr>
        <p:spPr>
          <a:xfrm>
            <a:off x="4656163" y="3972571"/>
            <a:ext cx="145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(deck log)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B9014-C51D-486B-92C6-6998C6807EF7}"/>
              </a:ext>
            </a:extLst>
          </p:cNvPr>
          <p:cNvSpPr txBox="1"/>
          <p:nvPr/>
        </p:nvSpPr>
        <p:spPr>
          <a:xfrm>
            <a:off x="239100" y="6289930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10-20</a:t>
            </a:r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 descr="ΠΥΞΙΔΑ ΜΕΤΑΛΛΙΚΗ ΜΠΡΕΛΟΚ VINTAGE 4,4cm &lt; Smart | Max Stores">
            <a:extLst>
              <a:ext uri="{FF2B5EF4-FFF2-40B4-BE49-F238E27FC236}">
                <a16:creationId xmlns:a16="http://schemas.microsoft.com/office/drawing/2014/main" id="{B0DC8A3E-4F3E-4080-9D2B-886CC306A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56" y="4783988"/>
            <a:ext cx="1154549" cy="11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673F62-94FF-4DC5-9F4B-F4A5674858CF}"/>
              </a:ext>
            </a:extLst>
          </p:cNvPr>
          <p:cNvSpPr txBox="1"/>
          <p:nvPr/>
        </p:nvSpPr>
        <p:spPr>
          <a:xfrm>
            <a:off x="1560596" y="3864873"/>
            <a:ext cx="1591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compass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36766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89E74273-27F7-442A-AF2E-CAEF122EF1F9}"/>
              </a:ext>
            </a:extLst>
          </p:cNvPr>
          <p:cNvGraphicFramePr/>
          <p:nvPr/>
        </p:nvGraphicFramePr>
        <p:xfrm>
          <a:off x="-1343827" y="2075827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B6814B-D821-49E1-B8E0-AF34234DCCD1}"/>
              </a:ext>
            </a:extLst>
          </p:cNvPr>
          <p:cNvSpPr txBox="1"/>
          <p:nvPr/>
        </p:nvSpPr>
        <p:spPr>
          <a:xfrm>
            <a:off x="887896" y="1076782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Sundial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l-G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886FAC-AE3A-4458-B183-03D70E6898A0}"/>
              </a:ext>
            </a:extLst>
          </p:cNvPr>
          <p:cNvSpPr txBox="1"/>
          <p:nvPr/>
        </p:nvSpPr>
        <p:spPr>
          <a:xfrm>
            <a:off x="1072485" y="365125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</a:t>
            </a:r>
            <a:endParaRPr lang="el-GR" dirty="0"/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8467009C-2A83-4CBD-ABF6-7104AAB7C347}"/>
              </a:ext>
            </a:extLst>
          </p:cNvPr>
          <p:cNvSpPr/>
          <p:nvPr/>
        </p:nvSpPr>
        <p:spPr>
          <a:xfrm>
            <a:off x="372979" y="4150731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9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>
            <a:extLst>
              <a:ext uri="{FF2B5EF4-FFF2-40B4-BE49-F238E27FC236}">
                <a16:creationId xmlns:a16="http://schemas.microsoft.com/office/drawing/2014/main" id="{9FC42A21-B211-B32D-3883-C3415B39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2" y="0"/>
            <a:ext cx="11668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20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48DB81B-1A4D-416D-A1ED-1717D117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4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The fleet commander</a:t>
            </a:r>
            <a:r>
              <a:rPr kumimoji="0" lang="el-G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invites the experts to do a task and they return to their </a:t>
            </a: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base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team to contribute</a:t>
            </a:r>
            <a:r>
              <a:rPr kumimoji="0" lang="el-G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</a:t>
            </a: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create, review, present)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.</a:t>
            </a:r>
            <a:br>
              <a:rPr lang="el-GR" dirty="0"/>
            </a:b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823F45F-4669-4AA3-8657-12F11553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320" y="3577066"/>
            <a:ext cx="4877360" cy="2791484"/>
          </a:xfrm>
          <a:prstGeom prst="rect">
            <a:avLst/>
          </a:prstGeom>
        </p:spPr>
      </p:pic>
      <p:pic>
        <p:nvPicPr>
          <p:cNvPr id="8" name="Γραφικό 1" descr="Παζλ με συμπαγές γέμισμα">
            <a:extLst>
              <a:ext uri="{FF2B5EF4-FFF2-40B4-BE49-F238E27FC236}">
                <a16:creationId xmlns:a16="http://schemas.microsoft.com/office/drawing/2014/main" id="{69D06E66-EFDB-4E39-B69B-F4002C42B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513" y="2020126"/>
            <a:ext cx="914400" cy="914400"/>
          </a:xfrm>
          <a:prstGeom prst="rect">
            <a:avLst/>
          </a:prstGeom>
        </p:spPr>
      </p:pic>
      <p:pic>
        <p:nvPicPr>
          <p:cNvPr id="9" name="Γραφικό 1" descr="Παζλ με συμπαγές γέμισμα">
            <a:extLst>
              <a:ext uri="{FF2B5EF4-FFF2-40B4-BE49-F238E27FC236}">
                <a16:creationId xmlns:a16="http://schemas.microsoft.com/office/drawing/2014/main" id="{8C9145F0-01FE-4D7B-B409-DF7809C3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9923" y="1922410"/>
            <a:ext cx="914400" cy="914400"/>
          </a:xfrm>
          <a:prstGeom prst="rect">
            <a:avLst/>
          </a:prstGeom>
        </p:spPr>
      </p:pic>
      <p:pic>
        <p:nvPicPr>
          <p:cNvPr id="10" name="Γραφικό 1" descr="Παζλ με συμπαγές γέμισμα">
            <a:extLst>
              <a:ext uri="{FF2B5EF4-FFF2-40B4-BE49-F238E27FC236}">
                <a16:creationId xmlns:a16="http://schemas.microsoft.com/office/drawing/2014/main" id="{BFC1F53E-A71F-4DE3-AAF4-88EE9C5C1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1695" y="1973744"/>
            <a:ext cx="914400" cy="914400"/>
          </a:xfrm>
          <a:prstGeom prst="rect">
            <a:avLst/>
          </a:prstGeom>
        </p:spPr>
      </p:pic>
      <p:pic>
        <p:nvPicPr>
          <p:cNvPr id="11" name="Γραφικό 1" descr="Παζλ με συμπαγές γέμισμα">
            <a:extLst>
              <a:ext uri="{FF2B5EF4-FFF2-40B4-BE49-F238E27FC236}">
                <a16:creationId xmlns:a16="http://schemas.microsoft.com/office/drawing/2014/main" id="{CCB0DD23-02C5-4357-8B49-B816963F9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280" y="1973744"/>
            <a:ext cx="914400" cy="914400"/>
          </a:xfrm>
          <a:prstGeom prst="rect">
            <a:avLst/>
          </a:prstGeom>
        </p:spPr>
      </p:pic>
      <p:pic>
        <p:nvPicPr>
          <p:cNvPr id="12" name="Γραφικό 1" descr="Παζλ με συμπαγές γέμισμα">
            <a:extLst>
              <a:ext uri="{FF2B5EF4-FFF2-40B4-BE49-F238E27FC236}">
                <a16:creationId xmlns:a16="http://schemas.microsoft.com/office/drawing/2014/main" id="{40FBA03E-A558-432B-B64D-F293E9CA0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2289" y="1973744"/>
            <a:ext cx="914400" cy="914400"/>
          </a:xfrm>
          <a:prstGeom prst="rect">
            <a:avLst/>
          </a:prstGeom>
        </p:spPr>
      </p:pic>
      <p:pic>
        <p:nvPicPr>
          <p:cNvPr id="13" name="Γραφικό 1" descr="Παζλ με συμπαγές γέμισμα">
            <a:extLst>
              <a:ext uri="{FF2B5EF4-FFF2-40B4-BE49-F238E27FC236}">
                <a16:creationId xmlns:a16="http://schemas.microsoft.com/office/drawing/2014/main" id="{D809F97C-134F-4D5C-BA0D-8DF83104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4917" y="1973744"/>
            <a:ext cx="914400" cy="914400"/>
          </a:xfrm>
          <a:prstGeom prst="rect">
            <a:avLst/>
          </a:prstGeom>
        </p:spPr>
      </p:pic>
      <p:cxnSp>
        <p:nvCxnSpPr>
          <p:cNvPr id="40" name="Ευθύγραμμο βέλος σύνδεσης 39">
            <a:extLst>
              <a:ext uri="{FF2B5EF4-FFF2-40B4-BE49-F238E27FC236}">
                <a16:creationId xmlns:a16="http://schemas.microsoft.com/office/drawing/2014/main" id="{31630F31-9105-4576-8004-850565CF9ED0}"/>
              </a:ext>
            </a:extLst>
          </p:cNvPr>
          <p:cNvCxnSpPr/>
          <p:nvPr/>
        </p:nvCxnSpPr>
        <p:spPr>
          <a:xfrm>
            <a:off x="3021496" y="2888144"/>
            <a:ext cx="821634" cy="124653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Ευθύγραμμο βέλος σύνδεσης 43">
            <a:extLst>
              <a:ext uri="{FF2B5EF4-FFF2-40B4-BE49-F238E27FC236}">
                <a16:creationId xmlns:a16="http://schemas.microsoft.com/office/drawing/2014/main" id="{DA0EC0F3-8AC5-4D5F-89F6-737440E80BF3}"/>
              </a:ext>
            </a:extLst>
          </p:cNvPr>
          <p:cNvCxnSpPr>
            <a:stCxn id="9" idx="2"/>
          </p:cNvCxnSpPr>
          <p:nvPr/>
        </p:nvCxnSpPr>
        <p:spPr>
          <a:xfrm>
            <a:off x="4957123" y="2836810"/>
            <a:ext cx="617390" cy="113304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Ευθύγραμμο βέλος σύνδεσης 45">
            <a:extLst>
              <a:ext uri="{FF2B5EF4-FFF2-40B4-BE49-F238E27FC236}">
                <a16:creationId xmlns:a16="http://schemas.microsoft.com/office/drawing/2014/main" id="{A85EC647-6004-4071-B031-2210921B514C}"/>
              </a:ext>
            </a:extLst>
          </p:cNvPr>
          <p:cNvCxnSpPr>
            <a:cxnSpLocks/>
          </p:cNvCxnSpPr>
          <p:nvPr/>
        </p:nvCxnSpPr>
        <p:spPr>
          <a:xfrm flipH="1">
            <a:off x="5931416" y="2934526"/>
            <a:ext cx="278921" cy="255187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Ευθύγραμμο βέλος σύνδεσης 47">
            <a:extLst>
              <a:ext uri="{FF2B5EF4-FFF2-40B4-BE49-F238E27FC236}">
                <a16:creationId xmlns:a16="http://schemas.microsoft.com/office/drawing/2014/main" id="{B4088D31-E9B6-4810-B7A5-B85F5141427C}"/>
              </a:ext>
            </a:extLst>
          </p:cNvPr>
          <p:cNvCxnSpPr>
            <a:stCxn id="10" idx="2"/>
          </p:cNvCxnSpPr>
          <p:nvPr/>
        </p:nvCxnSpPr>
        <p:spPr>
          <a:xfrm>
            <a:off x="6978895" y="2888144"/>
            <a:ext cx="457200" cy="108171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Ευθύγραμμο βέλος σύνδεσης 49">
            <a:extLst>
              <a:ext uri="{FF2B5EF4-FFF2-40B4-BE49-F238E27FC236}">
                <a16:creationId xmlns:a16="http://schemas.microsoft.com/office/drawing/2014/main" id="{83075BD3-23C6-423B-B091-ACE461F9879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834796" y="2888144"/>
            <a:ext cx="242684" cy="259825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Ευθύγραμμο βέλος σύνδεσης 52">
            <a:extLst>
              <a:ext uri="{FF2B5EF4-FFF2-40B4-BE49-F238E27FC236}">
                <a16:creationId xmlns:a16="http://schemas.microsoft.com/office/drawing/2014/main" id="{4E85374B-2641-4DF6-9168-693C9955829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959489" y="2888144"/>
            <a:ext cx="347468" cy="259825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844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5FF3BA32-1BB9-4D01-92BD-BDB90FE8E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546" y="308000"/>
            <a:ext cx="1255885" cy="2176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B5B6F-AACA-4479-92CB-43A1D4B86C20}"/>
              </a:ext>
            </a:extLst>
          </p:cNvPr>
          <p:cNvSpPr txBox="1"/>
          <p:nvPr/>
        </p:nvSpPr>
        <p:spPr>
          <a:xfrm>
            <a:off x="477672" y="504967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67E20-06A3-44AE-A264-7EF4451D9FA3}"/>
              </a:ext>
            </a:extLst>
          </p:cNvPr>
          <p:cNvSpPr txBox="1"/>
          <p:nvPr/>
        </p:nvSpPr>
        <p:spPr>
          <a:xfrm>
            <a:off x="3046863" y="858209"/>
            <a:ext cx="7325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With the telescope look for the sun, show the point of the horizon</a:t>
            </a:r>
          </a:p>
          <a:p>
            <a:r>
              <a:rPr lang="en-US" dirty="0">
                <a:latin typeface="Bahnschrift Light" panose="020B0502040204020203" pitchFamily="34" charset="0"/>
              </a:rPr>
              <a:t>and inform the</a:t>
            </a:r>
            <a:r>
              <a:rPr lang="el-GR" dirty="0">
                <a:latin typeface="Bahnschrift Light" panose="020B0502040204020203" pitchFamily="34" charset="0"/>
              </a:rPr>
              <a:t>  </a:t>
            </a:r>
            <a:r>
              <a:rPr lang="en-US" dirty="0">
                <a:latin typeface="Bahnschrift Light" panose="020B0502040204020203" pitchFamily="34" charset="0"/>
              </a:rPr>
              <a:t>captain.</a:t>
            </a:r>
            <a:endParaRPr lang="el-GR" dirty="0">
              <a:latin typeface="Bahnschrift Light" panose="020B0502040204020203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BCEA355-8E24-EDF3-ED3B-5C8112CF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1628775"/>
            <a:ext cx="4081268" cy="4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3B5B6F-AACA-4479-92CB-43A1D4B86C20}"/>
              </a:ext>
            </a:extLst>
          </p:cNvPr>
          <p:cNvSpPr txBox="1"/>
          <p:nvPr/>
        </p:nvSpPr>
        <p:spPr>
          <a:xfrm>
            <a:off x="477672" y="504967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endParaRPr lang="el-GR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B85F5E83-37F4-4E6B-B368-1542D539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46" y="80863"/>
            <a:ext cx="1359496" cy="22933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012E58-C529-416A-A1AB-F7D30A514C43}"/>
              </a:ext>
            </a:extLst>
          </p:cNvPr>
          <p:cNvSpPr txBox="1"/>
          <p:nvPr/>
        </p:nvSpPr>
        <p:spPr>
          <a:xfrm>
            <a:off x="3292521" y="366467"/>
            <a:ext cx="8212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Count the lines of the sundial and inform the lieutenant to write it down in the deck log.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980473F-3F1C-16E3-C4EA-F899F015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112" y="1543050"/>
            <a:ext cx="4724891" cy="50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56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3B5B6F-AACA-4479-92CB-43A1D4B86C20}"/>
              </a:ext>
            </a:extLst>
          </p:cNvPr>
          <p:cNvSpPr txBox="1"/>
          <p:nvPr/>
        </p:nvSpPr>
        <p:spPr>
          <a:xfrm>
            <a:off x="477672" y="504967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12E58-C529-416A-A1AB-F7D30A514C43}"/>
              </a:ext>
            </a:extLst>
          </p:cNvPr>
          <p:cNvSpPr txBox="1"/>
          <p:nvPr/>
        </p:nvSpPr>
        <p:spPr>
          <a:xfrm>
            <a:off x="3292521" y="366467"/>
            <a:ext cx="821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Put the compass on the ground and look for the north.</a:t>
            </a:r>
            <a:endParaRPr lang="el-GR" dirty="0"/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48D755CF-2974-4040-967E-C58AA75E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46" y="180060"/>
            <a:ext cx="1213209" cy="210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93FD1-2C59-4FFA-B22B-DA24E388E8FA}"/>
              </a:ext>
            </a:extLst>
          </p:cNvPr>
          <p:cNvSpPr txBox="1"/>
          <p:nvPr/>
        </p:nvSpPr>
        <p:spPr>
          <a:xfrm>
            <a:off x="477672" y="3429000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  <a:endParaRPr lang="el-GR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6965CF36-67B5-4410-9185-3F1A6A63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1" y="2566827"/>
            <a:ext cx="1150700" cy="1941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BEF081-B411-4002-88FD-B98086741B62}"/>
              </a:ext>
            </a:extLst>
          </p:cNvPr>
          <p:cNvSpPr txBox="1"/>
          <p:nvPr/>
        </p:nvSpPr>
        <p:spPr>
          <a:xfrm>
            <a:off x="3046863" y="3109247"/>
            <a:ext cx="7325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 to the sundial and find out where the north is. Take the paper sundial with you to consult.</a:t>
            </a:r>
            <a:endParaRPr lang="el-GR" dirty="0"/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8BE80DD1-67FA-487F-956D-1B373E395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573" y="3481741"/>
            <a:ext cx="1214931" cy="9970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3A55EF-27CA-485C-935C-6C54F4105A2D}"/>
              </a:ext>
            </a:extLst>
          </p:cNvPr>
          <p:cNvSpPr txBox="1"/>
          <p:nvPr/>
        </p:nvSpPr>
        <p:spPr>
          <a:xfrm>
            <a:off x="504967" y="4831000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7CD36-5123-4A28-A951-B9028FEBA13F}"/>
              </a:ext>
            </a:extLst>
          </p:cNvPr>
          <p:cNvSpPr txBox="1"/>
          <p:nvPr/>
        </p:nvSpPr>
        <p:spPr>
          <a:xfrm>
            <a:off x="3474492" y="5256123"/>
            <a:ext cx="821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Η</a:t>
            </a:r>
            <a:r>
              <a:rPr lang="en-US" dirty="0" err="1"/>
              <a:t>elp</a:t>
            </a:r>
            <a:r>
              <a:rPr lang="en-US" dirty="0"/>
              <a:t> the lieutenant to set up his sundial to the north</a:t>
            </a:r>
            <a:r>
              <a:rPr lang="el-GR" dirty="0"/>
              <a:t>.</a:t>
            </a: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7F96B84E-8D2F-4A87-AE1A-A7A7ED78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1" y="4766680"/>
            <a:ext cx="1150699" cy="19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31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793FD1-2C59-4FFA-B22B-DA24E388E8FA}"/>
              </a:ext>
            </a:extLst>
          </p:cNvPr>
          <p:cNvSpPr txBox="1"/>
          <p:nvPr/>
        </p:nvSpPr>
        <p:spPr>
          <a:xfrm>
            <a:off x="304090" y="508379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6</a:t>
            </a:r>
            <a:r>
              <a:rPr lang="en-US" dirty="0"/>
              <a:t>.</a:t>
            </a:r>
            <a:endParaRPr lang="el-GR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A9DA93D6-3531-43E6-9B27-78796C1ED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244"/>
          <a:stretch/>
        </p:blipFill>
        <p:spPr>
          <a:xfrm>
            <a:off x="1001113" y="256865"/>
            <a:ext cx="1214085" cy="2106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549F16-1519-40E4-8064-67CC48121653}"/>
              </a:ext>
            </a:extLst>
          </p:cNvPr>
          <p:cNvSpPr txBox="1"/>
          <p:nvPr/>
        </p:nvSpPr>
        <p:spPr>
          <a:xfrm>
            <a:off x="2912221" y="909261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Help the sublieutenant and the officer with the compass.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33F95-ECC2-4226-8C0A-411FB4D87EAD}"/>
              </a:ext>
            </a:extLst>
          </p:cNvPr>
          <p:cNvSpPr txBox="1"/>
          <p:nvPr/>
        </p:nvSpPr>
        <p:spPr>
          <a:xfrm>
            <a:off x="304090" y="3021842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  <a:endParaRPr lang="el-GR" dirty="0"/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1FBE158-B818-4AF3-AAE3-229BF873D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244"/>
          <a:stretch/>
        </p:blipFill>
        <p:spPr>
          <a:xfrm>
            <a:off x="1013705" y="2494953"/>
            <a:ext cx="1214085" cy="2106857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7014E6AD-61C7-4EA9-891A-A1861616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78" y="2494953"/>
            <a:ext cx="1214085" cy="2134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836C3F-23A3-42F0-811B-65731C30E571}"/>
              </a:ext>
            </a:extLst>
          </p:cNvPr>
          <p:cNvSpPr txBox="1"/>
          <p:nvPr/>
        </p:nvSpPr>
        <p:spPr>
          <a:xfrm>
            <a:off x="3988559" y="324433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Estimate time.</a:t>
            </a:r>
            <a:endParaRPr lang="el-GR" dirty="0"/>
          </a:p>
        </p:txBody>
      </p:sp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3365E815-A9BC-4E25-82A8-C690FB381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92" y="4732273"/>
            <a:ext cx="1193698" cy="20136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2E282-97E5-4301-9838-D668C1CC0D97}"/>
              </a:ext>
            </a:extLst>
          </p:cNvPr>
          <p:cNvSpPr txBox="1"/>
          <p:nvPr/>
        </p:nvSpPr>
        <p:spPr>
          <a:xfrm>
            <a:off x="360172" y="5021746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  <a:endParaRPr lang="el-G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33A614-A714-4481-AD86-C80C07F82688}"/>
              </a:ext>
            </a:extLst>
          </p:cNvPr>
          <p:cNvSpPr txBox="1"/>
          <p:nvPr/>
        </p:nvSpPr>
        <p:spPr>
          <a:xfrm>
            <a:off x="3519263" y="573527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 to the sundial to check time.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16644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793FD1-2C59-4FFA-B22B-DA24E388E8FA}"/>
              </a:ext>
            </a:extLst>
          </p:cNvPr>
          <p:cNvSpPr txBox="1"/>
          <p:nvPr/>
        </p:nvSpPr>
        <p:spPr>
          <a:xfrm>
            <a:off x="304090" y="508379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33F95-ECC2-4226-8C0A-411FB4D87EAD}"/>
              </a:ext>
            </a:extLst>
          </p:cNvPr>
          <p:cNvSpPr txBox="1"/>
          <p:nvPr/>
        </p:nvSpPr>
        <p:spPr>
          <a:xfrm>
            <a:off x="304090" y="3021842"/>
            <a:ext cx="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</a:t>
            </a:r>
            <a:endParaRPr lang="el-G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836C3F-23A3-42F0-811B-65731C30E571}"/>
              </a:ext>
            </a:extLst>
          </p:cNvPr>
          <p:cNvSpPr txBox="1"/>
          <p:nvPr/>
        </p:nvSpPr>
        <p:spPr>
          <a:xfrm>
            <a:off x="6281383" y="101601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Decide what time it is.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4D9730F4-5F81-4FA1-ACBD-191C2708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9" y="217826"/>
            <a:ext cx="4458792" cy="1965704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0B102E7B-73FF-44DA-BA80-6F3985000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1" t="-4384" r="50443" b="4384"/>
          <a:stretch/>
        </p:blipFill>
        <p:spPr>
          <a:xfrm>
            <a:off x="903028" y="2495582"/>
            <a:ext cx="1132746" cy="1965705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247B6AF6-263A-40EB-915C-9A443A39C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4"/>
          <a:stretch/>
        </p:blipFill>
        <p:spPr>
          <a:xfrm>
            <a:off x="8105833" y="1856935"/>
            <a:ext cx="3809048" cy="4745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6ED9C7-3A7B-41E6-9CA1-8FFA2E455F2F}"/>
              </a:ext>
            </a:extLst>
          </p:cNvPr>
          <p:cNvSpPr txBox="1"/>
          <p:nvPr/>
        </p:nvSpPr>
        <p:spPr>
          <a:xfrm>
            <a:off x="2181643" y="3021842"/>
            <a:ext cx="618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Draw a line with the ruler showing the time in the deck log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8420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>
            <a:extLst>
              <a:ext uri="{FF2B5EF4-FFF2-40B4-BE49-F238E27FC236}">
                <a16:creationId xmlns:a16="http://schemas.microsoft.com/office/drawing/2014/main" id="{65A5FDAC-25A2-47E9-BC2A-05442B951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073676"/>
            <a:ext cx="10515600" cy="52625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What 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told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that </a:t>
            </a:r>
            <a:r>
              <a:rPr lang="de-DE" dirty="0" err="1"/>
              <a:t>today</a:t>
            </a:r>
            <a:r>
              <a:rPr lang="de-DE" dirty="0"/>
              <a:t> I </a:t>
            </a:r>
            <a:r>
              <a:rPr lang="de-DE" dirty="0" err="1"/>
              <a:t>forgot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watch</a:t>
            </a:r>
            <a:r>
              <a:rPr lang="en-US" sz="2800" dirty="0"/>
              <a:t> ?</a:t>
            </a:r>
            <a:r>
              <a:rPr lang="de-DE" dirty="0"/>
              <a:t> 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5813F-833F-42BB-B43F-4642F29255F0}"/>
              </a:ext>
            </a:extLst>
          </p:cNvPr>
          <p:cNvSpPr txBox="1"/>
          <p:nvPr/>
        </p:nvSpPr>
        <p:spPr>
          <a:xfrm>
            <a:off x="1143000" y="4012582"/>
            <a:ext cx="6175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/>
              <a:t>Η</a:t>
            </a:r>
            <a:r>
              <a:rPr lang="en-US" sz="3200" dirty="0"/>
              <a:t>ow do we know what time is it?</a:t>
            </a:r>
            <a:endParaRPr lang="el-GR" sz="32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D7DC30A-37E8-413B-A4F3-A2ECBDBE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817" y="2262323"/>
            <a:ext cx="4035701" cy="423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733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89E74273-27F7-442A-AF2E-CAEF122EF1F9}"/>
              </a:ext>
            </a:extLst>
          </p:cNvPr>
          <p:cNvGraphicFramePr/>
          <p:nvPr/>
        </p:nvGraphicFramePr>
        <p:xfrm>
          <a:off x="-1343827" y="2075827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B6814B-D821-49E1-B8E0-AF34234DCCD1}"/>
              </a:ext>
            </a:extLst>
          </p:cNvPr>
          <p:cNvSpPr txBox="1"/>
          <p:nvPr/>
        </p:nvSpPr>
        <p:spPr>
          <a:xfrm>
            <a:off x="887896" y="1076782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Sundial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l-G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886FAC-AE3A-4458-B183-03D70E6898A0}"/>
              </a:ext>
            </a:extLst>
          </p:cNvPr>
          <p:cNvSpPr txBox="1"/>
          <p:nvPr/>
        </p:nvSpPr>
        <p:spPr>
          <a:xfrm>
            <a:off x="1072485" y="365125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</a:t>
            </a:r>
            <a:endParaRPr lang="el-GR" dirty="0"/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8467009C-2A83-4CBD-ABF6-7104AAB7C347}"/>
              </a:ext>
            </a:extLst>
          </p:cNvPr>
          <p:cNvSpPr/>
          <p:nvPr/>
        </p:nvSpPr>
        <p:spPr>
          <a:xfrm>
            <a:off x="188390" y="4998870"/>
            <a:ext cx="699506" cy="363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899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695AA26-EED6-417B-901E-2BC1ACF7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time is it?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l-GR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23F85-5655-45D8-96CE-4912AFE66A33}"/>
              </a:ext>
            </a:extLst>
          </p:cNvPr>
          <p:cNvSpPr txBox="1"/>
          <p:nvPr/>
        </p:nvSpPr>
        <p:spPr>
          <a:xfrm>
            <a:off x="2489578" y="2600910"/>
            <a:ext cx="688643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Finally, the fleet commander</a:t>
            </a:r>
            <a:r>
              <a:rPr kumimoji="0" lang="el-G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takes the watch out of the pocket and reveals the time.</a:t>
            </a:r>
            <a:endParaRPr lang="el-GR" dirty="0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83A15AE-CBDD-4195-BC47-7F82EC4007B5}"/>
              </a:ext>
            </a:extLst>
          </p:cNvPr>
          <p:cNvSpPr/>
          <p:nvPr/>
        </p:nvSpPr>
        <p:spPr>
          <a:xfrm>
            <a:off x="3623032" y="5169436"/>
            <a:ext cx="431996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11</a:t>
            </a:r>
            <a:r>
              <a:rPr lang="el-GR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:30</a:t>
            </a:r>
          </a:p>
        </p:txBody>
      </p:sp>
    </p:spTree>
    <p:extLst>
      <p:ext uri="{BB962C8B-B14F-4D97-AF65-F5344CB8AC3E}">
        <p14:creationId xmlns:p14="http://schemas.microsoft.com/office/powerpoint/2010/main" val="179154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53;p58">
            <a:extLst>
              <a:ext uri="{FF2B5EF4-FFF2-40B4-BE49-F238E27FC236}">
                <a16:creationId xmlns:a16="http://schemas.microsoft.com/office/drawing/2014/main" id="{B313B569-2B12-42AA-9182-610238FB6A8A}"/>
              </a:ext>
            </a:extLst>
          </p:cNvPr>
          <p:cNvPicPr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53" y="142308"/>
            <a:ext cx="2789166" cy="630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Οβάλ 1">
            <a:extLst>
              <a:ext uri="{FF2B5EF4-FFF2-40B4-BE49-F238E27FC236}">
                <a16:creationId xmlns:a16="http://schemas.microsoft.com/office/drawing/2014/main" id="{F9CE658D-7261-47C7-8BD4-FB52F3FF2E02}"/>
              </a:ext>
            </a:extLst>
          </p:cNvPr>
          <p:cNvSpPr/>
          <p:nvPr/>
        </p:nvSpPr>
        <p:spPr>
          <a:xfrm>
            <a:off x="1205948" y="1842051"/>
            <a:ext cx="4028661" cy="3591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aphicFrame>
        <p:nvGraphicFramePr>
          <p:cNvPr id="3" name="Διάγραμμα 2">
            <a:extLst>
              <a:ext uri="{FF2B5EF4-FFF2-40B4-BE49-F238E27FC236}">
                <a16:creationId xmlns:a16="http://schemas.microsoft.com/office/drawing/2014/main" id="{F28AB6E6-FEE4-48E8-8D05-9C341D0B48A1}"/>
              </a:ext>
            </a:extLst>
          </p:cNvPr>
          <p:cNvGraphicFramePr/>
          <p:nvPr/>
        </p:nvGraphicFramePr>
        <p:xfrm>
          <a:off x="3220277" y="2546994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Διάγραμμα 8">
            <a:extLst>
              <a:ext uri="{FF2B5EF4-FFF2-40B4-BE49-F238E27FC236}">
                <a16:creationId xmlns:a16="http://schemas.microsoft.com/office/drawing/2014/main" id="{479F5547-9B35-47A1-A219-2DF3F5AE2BDB}"/>
              </a:ext>
            </a:extLst>
          </p:cNvPr>
          <p:cNvGraphicFramePr/>
          <p:nvPr/>
        </p:nvGraphicFramePr>
        <p:xfrm>
          <a:off x="5549981" y="2757953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Διάγραμμα 9">
            <a:extLst>
              <a:ext uri="{FF2B5EF4-FFF2-40B4-BE49-F238E27FC236}">
                <a16:creationId xmlns:a16="http://schemas.microsoft.com/office/drawing/2014/main" id="{2D27F65F-D1BE-45BF-99E4-93A1D0C46E0C}"/>
              </a:ext>
            </a:extLst>
          </p:cNvPr>
          <p:cNvGraphicFramePr/>
          <p:nvPr/>
        </p:nvGraphicFramePr>
        <p:xfrm>
          <a:off x="7879686" y="2606091"/>
          <a:ext cx="6091583" cy="377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D574C4-7A57-4250-B79E-262193C3AA35}"/>
              </a:ext>
            </a:extLst>
          </p:cNvPr>
          <p:cNvSpPr txBox="1"/>
          <p:nvPr/>
        </p:nvSpPr>
        <p:spPr>
          <a:xfrm>
            <a:off x="5420139" y="1656522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Shadow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E462D-7A1B-49EB-8636-69C096D1AB65}"/>
              </a:ext>
            </a:extLst>
          </p:cNvPr>
          <p:cNvSpPr txBox="1"/>
          <p:nvPr/>
        </p:nvSpPr>
        <p:spPr>
          <a:xfrm>
            <a:off x="7879686" y="1656521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Compass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0ED41-3A47-4F51-AFD9-37D67B055451}"/>
              </a:ext>
            </a:extLst>
          </p:cNvPr>
          <p:cNvSpPr txBox="1"/>
          <p:nvPr/>
        </p:nvSpPr>
        <p:spPr>
          <a:xfrm>
            <a:off x="10111409" y="1607046"/>
            <a:ext cx="208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Sundial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l-G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B8170-ACE7-44C8-9ECC-07340976A0EB}"/>
              </a:ext>
            </a:extLst>
          </p:cNvPr>
          <p:cNvSpPr txBox="1"/>
          <p:nvPr/>
        </p:nvSpPr>
        <p:spPr>
          <a:xfrm>
            <a:off x="5729992" y="949676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#1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50154-B8EF-495F-9F90-6F9846985E46}"/>
              </a:ext>
            </a:extLst>
          </p:cNvPr>
          <p:cNvSpPr txBox="1"/>
          <p:nvPr/>
        </p:nvSpPr>
        <p:spPr>
          <a:xfrm>
            <a:off x="8115384" y="895389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B4F37-8A99-47FE-8F2B-8778D21F8428}"/>
              </a:ext>
            </a:extLst>
          </p:cNvPr>
          <p:cNvSpPr txBox="1"/>
          <p:nvPr/>
        </p:nvSpPr>
        <p:spPr>
          <a:xfrm>
            <a:off x="10295998" y="895389"/>
            <a:ext cx="2080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</a:t>
            </a:r>
            <a:endParaRPr lang="el-GR" dirty="0"/>
          </a:p>
        </p:txBody>
      </p:sp>
      <p:sp>
        <p:nvSpPr>
          <p:cNvPr id="14" name="Βέλος: Δεξιό 13">
            <a:extLst>
              <a:ext uri="{FF2B5EF4-FFF2-40B4-BE49-F238E27FC236}">
                <a16:creationId xmlns:a16="http://schemas.microsoft.com/office/drawing/2014/main" id="{21A46336-8C96-43EF-81CF-CE9A0BDC586B}"/>
              </a:ext>
            </a:extLst>
          </p:cNvPr>
          <p:cNvSpPr/>
          <p:nvPr/>
        </p:nvSpPr>
        <p:spPr>
          <a:xfrm>
            <a:off x="1205948" y="5798177"/>
            <a:ext cx="845767" cy="5282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11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D4ED7-2639-41A9-8941-49114CEC695F}"/>
              </a:ext>
            </a:extLst>
          </p:cNvPr>
          <p:cNvSpPr txBox="1"/>
          <p:nvPr/>
        </p:nvSpPr>
        <p:spPr>
          <a:xfrm>
            <a:off x="1198728" y="655906"/>
            <a:ext cx="79418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/>
              <a:t>Back to the classroom for discussion, conclusions and impressions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1831615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27471CE-3F8C-44FB-89E8-9323A120B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400" y="117450"/>
            <a:ext cx="4863548" cy="6919274"/>
          </a:xfrm>
        </p:spPr>
      </p:pic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41F0DE81-28A9-46C0-BF7C-D4268FDC7D56}"/>
              </a:ext>
            </a:extLst>
          </p:cNvPr>
          <p:cNvCxnSpPr/>
          <p:nvPr/>
        </p:nvCxnSpPr>
        <p:spPr>
          <a:xfrm flipH="1" flipV="1">
            <a:off x="2835965" y="834887"/>
            <a:ext cx="1895061" cy="38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963BE6E7-150C-4DB8-8395-A13C108B3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48" y="367767"/>
            <a:ext cx="2239617" cy="93424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l-GR" sz="2100" dirty="0">
                <a:solidFill>
                  <a:srgbClr val="202124"/>
                </a:solidFill>
                <a:latin typeface="inherit"/>
              </a:rPr>
              <a:t>Personal choices</a:t>
            </a:r>
            <a:r>
              <a:rPr lang="el-GR" altLang="el-GR" sz="2100" dirty="0">
                <a:solidFill>
                  <a:srgbClr val="202124"/>
                </a:solidFill>
                <a:latin typeface="inherit"/>
              </a:rPr>
              <a:t>;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teams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roles and resources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D641EDC-BFE7-4A54-88DE-1586C4AAC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783" y="1497514"/>
            <a:ext cx="2610678" cy="93424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stickers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with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role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symbols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hats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role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attributes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6BF3377B-BB23-4D26-93C4-F8AADA28CE1F}"/>
              </a:ext>
            </a:extLst>
          </p:cNvPr>
          <p:cNvCxnSpPr/>
          <p:nvPr/>
        </p:nvCxnSpPr>
        <p:spPr>
          <a:xfrm>
            <a:off x="7222435" y="1643270"/>
            <a:ext cx="1974574" cy="278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9301A0C8-5098-4543-A855-BDE89CAF0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30" y="2463636"/>
            <a:ext cx="2849218" cy="22269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different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types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of written sources, 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digital applications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cultivation of w</a:t>
            </a:r>
            <a:r>
              <a:rPr lang="en-US" altLang="el-GR" sz="2100" dirty="0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itten and oral speech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personal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experiences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prior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knowledge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Ευθύγραμμο βέλος σύνδεσης 14">
            <a:extLst>
              <a:ext uri="{FF2B5EF4-FFF2-40B4-BE49-F238E27FC236}">
                <a16:creationId xmlns:a16="http://schemas.microsoft.com/office/drawing/2014/main" id="{D3F7D6E0-635F-42E2-B8B1-892141A2D5C5}"/>
              </a:ext>
            </a:extLst>
          </p:cNvPr>
          <p:cNvCxnSpPr/>
          <p:nvPr/>
        </p:nvCxnSpPr>
        <p:spPr>
          <a:xfrm flipH="1">
            <a:off x="3445565" y="3313043"/>
            <a:ext cx="1285461" cy="11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4">
            <a:extLst>
              <a:ext uri="{FF2B5EF4-FFF2-40B4-BE49-F238E27FC236}">
                <a16:creationId xmlns:a16="http://schemas.microsoft.com/office/drawing/2014/main" id="{D5A45FF4-7B97-457E-B2EB-81D5B275A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0626" y="3562530"/>
            <a:ext cx="2994991" cy="6110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teamwork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flexible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grouping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Ευθύγραμμο βέλος σύνδεσης 17">
            <a:extLst>
              <a:ext uri="{FF2B5EF4-FFF2-40B4-BE49-F238E27FC236}">
                <a16:creationId xmlns:a16="http://schemas.microsoft.com/office/drawing/2014/main" id="{E78EAFAD-1D53-40FF-88CA-CA01A1616EA5}"/>
              </a:ext>
            </a:extLst>
          </p:cNvPr>
          <p:cNvCxnSpPr/>
          <p:nvPr/>
        </p:nvCxnSpPr>
        <p:spPr>
          <a:xfrm>
            <a:off x="7513983" y="3577087"/>
            <a:ext cx="1537252" cy="279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5">
            <a:extLst>
              <a:ext uri="{FF2B5EF4-FFF2-40B4-BE49-F238E27FC236}">
                <a16:creationId xmlns:a16="http://schemas.microsoft.com/office/drawing/2014/main" id="{A3DAD9F2-E150-4989-8F02-3B9E721A3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69" y="5033288"/>
            <a:ext cx="2372139" cy="125740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obligation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of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experts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’ group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share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their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knowledge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experiences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Ευθύγραμμο βέλος σύνδεσης 20">
            <a:extLst>
              <a:ext uri="{FF2B5EF4-FFF2-40B4-BE49-F238E27FC236}">
                <a16:creationId xmlns:a16="http://schemas.microsoft.com/office/drawing/2014/main" id="{3CDF548A-639E-4D04-BE88-2051F9952D2F}"/>
              </a:ext>
            </a:extLst>
          </p:cNvPr>
          <p:cNvCxnSpPr/>
          <p:nvPr/>
        </p:nvCxnSpPr>
        <p:spPr>
          <a:xfrm flipH="1" flipV="1">
            <a:off x="3339548" y="5844209"/>
            <a:ext cx="1391478" cy="446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6">
            <a:extLst>
              <a:ext uri="{FF2B5EF4-FFF2-40B4-BE49-F238E27FC236}">
                <a16:creationId xmlns:a16="http://schemas.microsoft.com/office/drawing/2014/main" id="{5B980A3F-986C-4E35-A801-427F61A1D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522" y="4548539"/>
            <a:ext cx="2676939" cy="22269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development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of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prior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knowledge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perceptions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opportunity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for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observation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with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experiment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 and simulations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Ευθύγραμμο βέλος σύνδεσης 25">
            <a:extLst>
              <a:ext uri="{FF2B5EF4-FFF2-40B4-BE49-F238E27FC236}">
                <a16:creationId xmlns:a16="http://schemas.microsoft.com/office/drawing/2014/main" id="{62CDA49E-1920-4EB6-B716-27059D217B86}"/>
              </a:ext>
            </a:extLst>
          </p:cNvPr>
          <p:cNvCxnSpPr>
            <a:cxnSpLocks/>
          </p:cNvCxnSpPr>
          <p:nvPr/>
        </p:nvCxnSpPr>
        <p:spPr>
          <a:xfrm>
            <a:off x="7381461" y="5661990"/>
            <a:ext cx="17691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1E220C5B-5F24-4169-B4F4-EFDF349C3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126" y="117450"/>
            <a:ext cx="2228218" cy="459251"/>
          </a:xfrm>
          <a:prstGeom prst="rect">
            <a:avLst/>
          </a:prstGeom>
        </p:spPr>
      </p:pic>
      <p:pic>
        <p:nvPicPr>
          <p:cNvPr id="31" name="Εικόνα 30">
            <a:extLst>
              <a:ext uri="{FF2B5EF4-FFF2-40B4-BE49-F238E27FC236}">
                <a16:creationId xmlns:a16="http://schemas.microsoft.com/office/drawing/2014/main" id="{2FD54854-C09D-4D34-94BE-5BFF8054EE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5B5D67"/>
              </a:clrFrom>
              <a:clrTo>
                <a:srgbClr val="5B5D6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427" y="-15072"/>
            <a:ext cx="3167844" cy="3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0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BF57B618-7CD8-489C-8181-39ED119C5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315" r="4163" b="5000"/>
          <a:stretch/>
        </p:blipFill>
        <p:spPr>
          <a:xfrm>
            <a:off x="4113106" y="195469"/>
            <a:ext cx="4089990" cy="6669599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2F7A8F1-4D74-4ADF-8169-B072B17F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25" y="195469"/>
            <a:ext cx="2354829" cy="41019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0A6EEE4-2C32-46A7-B17E-71640900C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6" y="739584"/>
            <a:ext cx="3122581" cy="125740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simulations, books,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photos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blackboard, interactive whiteboard, tools, 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observation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E15B540E-8BEE-4F45-9C93-74FC5FCB4264}"/>
              </a:ext>
            </a:extLst>
          </p:cNvPr>
          <p:cNvCxnSpPr/>
          <p:nvPr/>
        </p:nvCxnSpPr>
        <p:spPr>
          <a:xfrm flipH="1">
            <a:off x="3472070" y="1205948"/>
            <a:ext cx="74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>
            <a:extLst>
              <a:ext uri="{FF2B5EF4-FFF2-40B4-BE49-F238E27FC236}">
                <a16:creationId xmlns:a16="http://schemas.microsoft.com/office/drawing/2014/main" id="{71E7D811-6FBB-4654-B65B-6627D0AB7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675" y="1062749"/>
            <a:ext cx="3087757" cy="6110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simulations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videos,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pictures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books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Ευθύγραμμο βέλος σύνδεσης 12">
            <a:extLst>
              <a:ext uri="{FF2B5EF4-FFF2-40B4-BE49-F238E27FC236}">
                <a16:creationId xmlns:a16="http://schemas.microsoft.com/office/drawing/2014/main" id="{B2043D2D-6D89-4E0D-9C43-DD9290CAA286}"/>
              </a:ext>
            </a:extLst>
          </p:cNvPr>
          <p:cNvCxnSpPr/>
          <p:nvPr/>
        </p:nvCxnSpPr>
        <p:spPr>
          <a:xfrm flipV="1">
            <a:off x="7672947" y="1368287"/>
            <a:ext cx="861453" cy="34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3DE25A27-7825-4778-893C-8CDE7BBEB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03" y="2919192"/>
            <a:ext cx="2199861" cy="6110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compass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symbols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</a:t>
            </a:r>
            <a:r>
              <a:rPr lang="en-US" altLang="el-GR" sz="2100" dirty="0">
                <a:solidFill>
                  <a:srgbClr val="202124"/>
                </a:solidFill>
                <a:latin typeface="inherit"/>
              </a:rPr>
              <a:t>cardinal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points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Ευθύγραμμο βέλος σύνδεσης 15">
            <a:extLst>
              <a:ext uri="{FF2B5EF4-FFF2-40B4-BE49-F238E27FC236}">
                <a16:creationId xmlns:a16="http://schemas.microsoft.com/office/drawing/2014/main" id="{3BFADFA3-1FFF-47ED-BC56-10D402750F9D}"/>
              </a:ext>
            </a:extLst>
          </p:cNvPr>
          <p:cNvCxnSpPr/>
          <p:nvPr/>
        </p:nvCxnSpPr>
        <p:spPr>
          <a:xfrm flipH="1">
            <a:off x="2928730" y="3101009"/>
            <a:ext cx="1184376" cy="10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4">
            <a:extLst>
              <a:ext uri="{FF2B5EF4-FFF2-40B4-BE49-F238E27FC236}">
                <a16:creationId xmlns:a16="http://schemas.microsoft.com/office/drawing/2014/main" id="{9285EB17-C576-4C98-AD8F-C27DA5D98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675" y="2800296"/>
            <a:ext cx="3087758" cy="125740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Supervise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assist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working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groups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in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compass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operation and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sundial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symbols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Ευθύγραμμο βέλος σύνδεσης 18">
            <a:extLst>
              <a:ext uri="{FF2B5EF4-FFF2-40B4-BE49-F238E27FC236}">
                <a16:creationId xmlns:a16="http://schemas.microsoft.com/office/drawing/2014/main" id="{73B42CD4-8939-4D93-9564-C03B974736C2}"/>
              </a:ext>
            </a:extLst>
          </p:cNvPr>
          <p:cNvCxnSpPr/>
          <p:nvPr/>
        </p:nvCxnSpPr>
        <p:spPr>
          <a:xfrm>
            <a:off x="7765774" y="3530268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5">
            <a:extLst>
              <a:ext uri="{FF2B5EF4-FFF2-40B4-BE49-F238E27FC236}">
                <a16:creationId xmlns:a16="http://schemas.microsoft.com/office/drawing/2014/main" id="{38917FF8-334E-4BFA-8CEC-97857BD12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74" y="4962921"/>
            <a:ext cx="2800266" cy="158057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highlighting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prior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knowledge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perceptions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about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shadow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position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of the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sun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Ευθύγραμμο βέλος σύνδεσης 21">
            <a:extLst>
              <a:ext uri="{FF2B5EF4-FFF2-40B4-BE49-F238E27FC236}">
                <a16:creationId xmlns:a16="http://schemas.microsoft.com/office/drawing/2014/main" id="{EDED467D-4FD7-4284-BA35-D97A3D5AF697}"/>
              </a:ext>
            </a:extLst>
          </p:cNvPr>
          <p:cNvCxnSpPr/>
          <p:nvPr/>
        </p:nvCxnSpPr>
        <p:spPr>
          <a:xfrm flipH="1">
            <a:off x="3458817" y="5573997"/>
            <a:ext cx="654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>
            <a:extLst>
              <a:ext uri="{FF2B5EF4-FFF2-40B4-BE49-F238E27FC236}">
                <a16:creationId xmlns:a16="http://schemas.microsoft.com/office/drawing/2014/main" id="{2B6A75F6-6B15-49D0-8BD8-B059CD716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7968" y="5286086"/>
            <a:ext cx="3087758" cy="93424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support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of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new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knowledge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through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simulations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discussion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Ευθύγραμμο βέλος σύνδεσης 24">
            <a:extLst>
              <a:ext uri="{FF2B5EF4-FFF2-40B4-BE49-F238E27FC236}">
                <a16:creationId xmlns:a16="http://schemas.microsoft.com/office/drawing/2014/main" id="{1523C58E-B894-465C-B497-3B00152B26D2}"/>
              </a:ext>
            </a:extLst>
          </p:cNvPr>
          <p:cNvCxnSpPr/>
          <p:nvPr/>
        </p:nvCxnSpPr>
        <p:spPr>
          <a:xfrm flipV="1">
            <a:off x="7765774" y="5897217"/>
            <a:ext cx="768626" cy="38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29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54B592BF-EB65-497E-837A-276B4C6CD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267"/>
          <a:stretch/>
        </p:blipFill>
        <p:spPr>
          <a:xfrm>
            <a:off x="4301599" y="48688"/>
            <a:ext cx="4100280" cy="6760624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71DA0BAE-0AD5-4033-818B-B443FE40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469" y="212034"/>
            <a:ext cx="2945044" cy="39880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57AB5B4E-7649-4446-A2EB-405B75DAC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65" y="819097"/>
            <a:ext cx="2531165" cy="125740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experiment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observation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in the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natural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environment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observation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of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objects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250DAFD1-9F1F-435A-BC9F-899C1B046BBD}"/>
              </a:ext>
            </a:extLst>
          </p:cNvPr>
          <p:cNvCxnSpPr/>
          <p:nvPr/>
        </p:nvCxnSpPr>
        <p:spPr>
          <a:xfrm flipH="1">
            <a:off x="3538330" y="1020417"/>
            <a:ext cx="763269" cy="21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>
            <a:extLst>
              <a:ext uri="{FF2B5EF4-FFF2-40B4-BE49-F238E27FC236}">
                <a16:creationId xmlns:a16="http://schemas.microsoft.com/office/drawing/2014/main" id="{C3FEC304-B0C6-4902-B5F4-8C2B10E17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374" y="2872175"/>
            <a:ext cx="3026852" cy="6110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oral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and written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speech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drawing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n-US" altLang="el-G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dramatization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Ευθύγραμμο βέλος σύνδεσης 12">
            <a:extLst>
              <a:ext uri="{FF2B5EF4-FFF2-40B4-BE49-F238E27FC236}">
                <a16:creationId xmlns:a16="http://schemas.microsoft.com/office/drawing/2014/main" id="{5958766F-A1B5-408B-AB60-68EFA06212E4}"/>
              </a:ext>
            </a:extLst>
          </p:cNvPr>
          <p:cNvCxnSpPr/>
          <p:nvPr/>
        </p:nvCxnSpPr>
        <p:spPr>
          <a:xfrm>
            <a:off x="7434469" y="2941983"/>
            <a:ext cx="1472522" cy="14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2CF6886-1D28-4B89-8110-BE10B256A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019" y="5047297"/>
            <a:ext cx="2494468" cy="158057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division of </a:t>
            </a:r>
            <a:r>
              <a:rPr kumimoji="0" lang="en-US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work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into small objectives and subdivision short-term tasks in a staggered order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Ευθύγραμμο βέλος σύνδεσης 15">
            <a:extLst>
              <a:ext uri="{FF2B5EF4-FFF2-40B4-BE49-F238E27FC236}">
                <a16:creationId xmlns:a16="http://schemas.microsoft.com/office/drawing/2014/main" id="{FFD4926A-2729-4344-B444-D35352A3756F}"/>
              </a:ext>
            </a:extLst>
          </p:cNvPr>
          <p:cNvCxnSpPr>
            <a:cxnSpLocks/>
          </p:cNvCxnSpPr>
          <p:nvPr/>
        </p:nvCxnSpPr>
        <p:spPr>
          <a:xfrm flipH="1">
            <a:off x="3919964" y="5542671"/>
            <a:ext cx="381635" cy="16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EE51FD85-9B92-4F4F-A6B8-653418058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948" y="5115880"/>
            <a:ext cx="2436310" cy="125740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selected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pages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in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books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examples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in the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simulation</a:t>
            </a:r>
            <a:r>
              <a:rPr kumimoji="0" lang="el-GR" altLang="el-G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l-GR" altLang="el-G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parameters</a:t>
            </a:r>
            <a:r>
              <a:rPr kumimoji="0" lang="el-GR" altLang="el-G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Ευθύγραμμο βέλος σύνδεσης 8">
            <a:extLst>
              <a:ext uri="{FF2B5EF4-FFF2-40B4-BE49-F238E27FC236}">
                <a16:creationId xmlns:a16="http://schemas.microsoft.com/office/drawing/2014/main" id="{564B15A8-66BA-45DA-8659-5996F0F7D2B0}"/>
              </a:ext>
            </a:extLst>
          </p:cNvPr>
          <p:cNvCxnSpPr/>
          <p:nvPr/>
        </p:nvCxnSpPr>
        <p:spPr>
          <a:xfrm flipV="1">
            <a:off x="7849772" y="5744584"/>
            <a:ext cx="1448973" cy="23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4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53;p58">
            <a:extLst>
              <a:ext uri="{FF2B5EF4-FFF2-40B4-BE49-F238E27FC236}">
                <a16:creationId xmlns:a16="http://schemas.microsoft.com/office/drawing/2014/main" id="{B313B569-2B12-42AA-9182-610238FB6A8A}"/>
              </a:ext>
            </a:extLst>
          </p:cNvPr>
          <p:cNvPicPr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665" y="168813"/>
            <a:ext cx="2789166" cy="63023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Βέλος: Δεξιό 4">
            <a:extLst>
              <a:ext uri="{FF2B5EF4-FFF2-40B4-BE49-F238E27FC236}">
                <a16:creationId xmlns:a16="http://schemas.microsoft.com/office/drawing/2014/main" id="{9B45C04B-89B0-4F5E-B687-46B8F9F750C5}"/>
              </a:ext>
            </a:extLst>
          </p:cNvPr>
          <p:cNvSpPr/>
          <p:nvPr/>
        </p:nvSpPr>
        <p:spPr>
          <a:xfrm>
            <a:off x="4133048" y="386861"/>
            <a:ext cx="1547446" cy="5205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6415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D1C126B-4179-42C8-B6BA-CE786C6A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6" y="0"/>
            <a:ext cx="6080174" cy="608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8E52E-91EF-4F73-9365-F7400DD67EFA}"/>
              </a:ext>
            </a:extLst>
          </p:cNvPr>
          <p:cNvSpPr txBox="1"/>
          <p:nvPr/>
        </p:nvSpPr>
        <p:spPr>
          <a:xfrm>
            <a:off x="10270435" y="384314"/>
            <a:ext cx="162358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Brainstorming </a:t>
            </a:r>
            <a:endParaRPr lang="el-GR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Φυσαλίδα ομιλίας: Έλλειψη 5">
            <a:extLst>
              <a:ext uri="{FF2B5EF4-FFF2-40B4-BE49-F238E27FC236}">
                <a16:creationId xmlns:a16="http://schemas.microsoft.com/office/drawing/2014/main" id="{74D8960F-5E05-4D7C-92E7-4CEDEB07B13A}"/>
              </a:ext>
            </a:extLst>
          </p:cNvPr>
          <p:cNvSpPr/>
          <p:nvPr/>
        </p:nvSpPr>
        <p:spPr>
          <a:xfrm>
            <a:off x="79513" y="3988904"/>
            <a:ext cx="2054087" cy="1643269"/>
          </a:xfrm>
          <a:prstGeom prst="wedgeEllipseCallout">
            <a:avLst>
              <a:gd name="adj1" fmla="val 19167"/>
              <a:gd name="adj2" fmla="val -98790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Look </a:t>
            </a:r>
            <a:r>
              <a:rPr lang="en-US" dirty="0"/>
              <a:t>up on your computer clock.</a:t>
            </a:r>
            <a:r>
              <a:rPr lang="de-DE" dirty="0"/>
              <a:t> </a:t>
            </a:r>
            <a:endParaRPr lang="el-GR" dirty="0"/>
          </a:p>
        </p:txBody>
      </p:sp>
      <p:sp>
        <p:nvSpPr>
          <p:cNvPr id="7" name="Φυσαλίδα ομιλίας: Ορθογώνιο με στρογγυλεμένες γωνίες 6">
            <a:extLst>
              <a:ext uri="{FF2B5EF4-FFF2-40B4-BE49-F238E27FC236}">
                <a16:creationId xmlns:a16="http://schemas.microsoft.com/office/drawing/2014/main" id="{D1DD0843-9571-49D2-B591-6971F3054446}"/>
              </a:ext>
            </a:extLst>
          </p:cNvPr>
          <p:cNvSpPr/>
          <p:nvPr/>
        </p:nvSpPr>
        <p:spPr>
          <a:xfrm>
            <a:off x="3939756" y="3832505"/>
            <a:ext cx="1630017" cy="1643269"/>
          </a:xfrm>
          <a:prstGeom prst="wedgeRoundRectCallout">
            <a:avLst>
              <a:gd name="adj1" fmla="val -77744"/>
              <a:gd name="adj2" fmla="val -157661"/>
              <a:gd name="adj3" fmla="val 16667"/>
            </a:avLst>
          </a:prstGeom>
          <a:solidFill>
            <a:srgbClr val="FFA7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your cell phone!</a:t>
            </a:r>
            <a:endParaRPr lang="el-GR" dirty="0"/>
          </a:p>
        </p:txBody>
      </p:sp>
      <p:sp>
        <p:nvSpPr>
          <p:cNvPr id="8" name="Φυσαλίδα ομιλίας: Ορθογώνιο 7">
            <a:extLst>
              <a:ext uri="{FF2B5EF4-FFF2-40B4-BE49-F238E27FC236}">
                <a16:creationId xmlns:a16="http://schemas.microsoft.com/office/drawing/2014/main" id="{FDE0630B-5AE5-4AAB-8A2E-9FE4C8D031B0}"/>
              </a:ext>
            </a:extLst>
          </p:cNvPr>
          <p:cNvSpPr/>
          <p:nvPr/>
        </p:nvSpPr>
        <p:spPr>
          <a:xfrm>
            <a:off x="1946591" y="5389404"/>
            <a:ext cx="2411895" cy="1381539"/>
          </a:xfrm>
          <a:prstGeom prst="wedgeRectCallout">
            <a:avLst>
              <a:gd name="adj1" fmla="val -15339"/>
              <a:gd name="adj2" fmla="val -17539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Google it!</a:t>
            </a:r>
            <a:endParaRPr lang="el-GR" dirty="0"/>
          </a:p>
        </p:txBody>
      </p:sp>
      <p:sp>
        <p:nvSpPr>
          <p:cNvPr id="9" name="Φυσαλίδα ομιλίας: Ορθογώνιο 8">
            <a:extLst>
              <a:ext uri="{FF2B5EF4-FFF2-40B4-BE49-F238E27FC236}">
                <a16:creationId xmlns:a16="http://schemas.microsoft.com/office/drawing/2014/main" id="{8685D6B1-9794-4698-973A-EA28CD4F72AF}"/>
              </a:ext>
            </a:extLst>
          </p:cNvPr>
          <p:cNvSpPr/>
          <p:nvPr/>
        </p:nvSpPr>
        <p:spPr>
          <a:xfrm>
            <a:off x="6472400" y="3429000"/>
            <a:ext cx="2226365" cy="1139687"/>
          </a:xfrm>
          <a:prstGeom prst="wedgeRectCallout">
            <a:avLst>
              <a:gd name="adj1" fmla="val -106548"/>
              <a:gd name="adj2" fmla="val -92151"/>
            </a:avLst>
          </a:prstGeom>
          <a:gradFill flip="none" rotWithShape="1">
            <a:gsLst>
              <a:gs pos="0">
                <a:srgbClr val="00CC00">
                  <a:tint val="66000"/>
                  <a:satMod val="160000"/>
                </a:srgbClr>
              </a:gs>
              <a:gs pos="50000">
                <a:srgbClr val="00CC00">
                  <a:tint val="44500"/>
                  <a:satMod val="160000"/>
                </a:srgbClr>
              </a:gs>
              <a:gs pos="100000">
                <a:srgbClr val="00CC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another teacher.</a:t>
            </a:r>
            <a:endParaRPr lang="el-GR" dirty="0"/>
          </a:p>
        </p:txBody>
      </p:sp>
      <p:sp>
        <p:nvSpPr>
          <p:cNvPr id="13" name="Φυσαλίδα ομιλίας: Έλλειψη 12">
            <a:extLst>
              <a:ext uri="{FF2B5EF4-FFF2-40B4-BE49-F238E27FC236}">
                <a16:creationId xmlns:a16="http://schemas.microsoft.com/office/drawing/2014/main" id="{0FDFAE2B-F5EA-4BBF-BCF6-7BE1FD8A5376}"/>
              </a:ext>
            </a:extLst>
          </p:cNvPr>
          <p:cNvSpPr/>
          <p:nvPr/>
        </p:nvSpPr>
        <p:spPr>
          <a:xfrm>
            <a:off x="9601392" y="2355574"/>
            <a:ext cx="2292626" cy="1643269"/>
          </a:xfrm>
          <a:prstGeom prst="wedgeEllipseCallout">
            <a:avLst>
              <a:gd name="adj1" fmla="val -247285"/>
              <a:gd name="adj2" fmla="val -106048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If frau Alice knocks on the door</a:t>
            </a:r>
            <a:r>
              <a:rPr lang="el-GR" dirty="0"/>
              <a:t>, </a:t>
            </a:r>
            <a:r>
              <a:rPr lang="de-DE" dirty="0"/>
              <a:t>then we missed the break.</a:t>
            </a:r>
            <a:endParaRPr lang="el-GR" dirty="0"/>
          </a:p>
        </p:txBody>
      </p:sp>
      <p:sp>
        <p:nvSpPr>
          <p:cNvPr id="14" name="Φυσαλίδα ομιλίας: Έλλειψη 13">
            <a:extLst>
              <a:ext uri="{FF2B5EF4-FFF2-40B4-BE49-F238E27FC236}">
                <a16:creationId xmlns:a16="http://schemas.microsoft.com/office/drawing/2014/main" id="{D4B60CAC-852A-4916-A12F-CD766E67C977}"/>
              </a:ext>
            </a:extLst>
          </p:cNvPr>
          <p:cNvSpPr/>
          <p:nvPr/>
        </p:nvSpPr>
        <p:spPr>
          <a:xfrm>
            <a:off x="7198504" y="1396818"/>
            <a:ext cx="2054087" cy="1643269"/>
          </a:xfrm>
          <a:prstGeom prst="wedgeEllipseCallout">
            <a:avLst>
              <a:gd name="adj1" fmla="val -78898"/>
              <a:gd name="adj2" fmla="val -7056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</a:t>
            </a:r>
            <a:r>
              <a:rPr lang="en-US" dirty="0"/>
              <a:t>hen the bell rings the fifth hour will be over.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8326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746E226-D6D5-48FD-BC67-DB1608C2C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369" y="2543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L</a:t>
            </a:r>
            <a:r>
              <a:rPr lang="en-US" dirty="0" err="1"/>
              <a:t>et's</a:t>
            </a:r>
            <a:r>
              <a:rPr lang="en-US" dirty="0"/>
              <a:t> go back in time and imagine our lives 100 years ago</a:t>
            </a:r>
            <a:r>
              <a:rPr lang="el-GR" dirty="0"/>
              <a:t>..</a:t>
            </a:r>
            <a:r>
              <a:rPr lang="en-US" dirty="0"/>
              <a:t>. again without a watch, but we still need to tell the time</a:t>
            </a:r>
            <a:r>
              <a:rPr lang="el-GR" dirty="0"/>
              <a:t>! </a:t>
            </a:r>
            <a:endParaRPr lang="en-US" dirty="0"/>
          </a:p>
          <a:p>
            <a:pPr marL="0" indent="0" algn="ctr">
              <a:buNone/>
            </a:pPr>
            <a:r>
              <a:rPr lang="de-DE" dirty="0"/>
              <a:t>Think, write </a:t>
            </a:r>
            <a:r>
              <a:rPr lang="en-US" dirty="0"/>
              <a:t>or draw!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651D4-45B7-437D-B897-95088CAF1E72}"/>
              </a:ext>
            </a:extLst>
          </p:cNvPr>
          <p:cNvSpPr txBox="1"/>
          <p:nvPr/>
        </p:nvSpPr>
        <p:spPr>
          <a:xfrm>
            <a:off x="10614992" y="6418958"/>
            <a:ext cx="15010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work in pairs</a:t>
            </a:r>
            <a:endParaRPr lang="el-GR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12D5CAEF-826F-49A4-9426-F62B8EDA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008" y="1970064"/>
            <a:ext cx="2890763" cy="466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CC9AD-2ABB-411D-AF50-8422C8320521}"/>
              </a:ext>
            </a:extLst>
          </p:cNvPr>
          <p:cNvSpPr txBox="1"/>
          <p:nvPr/>
        </p:nvSpPr>
        <p:spPr>
          <a:xfrm>
            <a:off x="1929084" y="2454820"/>
            <a:ext cx="218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tools we don’t have.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715F1-08D3-48C1-8CCA-9204495AE536}"/>
              </a:ext>
            </a:extLst>
          </p:cNvPr>
          <p:cNvSpPr txBox="1"/>
          <p:nvPr/>
        </p:nvSpPr>
        <p:spPr>
          <a:xfrm>
            <a:off x="914400" y="2226365"/>
            <a:ext cx="5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  <a:endParaRPr lang="el-GR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D323A47-186A-4781-BCBB-D2980721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229" y="1804412"/>
            <a:ext cx="2890763" cy="466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DE39BF-7292-48C8-B3F7-B5C7C761FEFC}"/>
              </a:ext>
            </a:extLst>
          </p:cNvPr>
          <p:cNvSpPr txBox="1"/>
          <p:nvPr/>
        </p:nvSpPr>
        <p:spPr>
          <a:xfrm>
            <a:off x="8042282" y="2392018"/>
            <a:ext cx="218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Η</a:t>
            </a:r>
            <a:r>
              <a:rPr lang="en-US" dirty="0">
                <a:solidFill>
                  <a:srgbClr val="FF0000"/>
                </a:solidFill>
              </a:rPr>
              <a:t>ow did people know the time?</a:t>
            </a:r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595F5-3CBF-46F7-A9F5-4140B121A285}"/>
              </a:ext>
            </a:extLst>
          </p:cNvPr>
          <p:cNvSpPr txBox="1"/>
          <p:nvPr/>
        </p:nvSpPr>
        <p:spPr>
          <a:xfrm>
            <a:off x="7061621" y="2060713"/>
            <a:ext cx="5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endParaRPr lang="el-G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68D8D-2F5F-4322-87D9-ACAC5AFE51F2}"/>
              </a:ext>
            </a:extLst>
          </p:cNvPr>
          <p:cNvSpPr txBox="1"/>
          <p:nvPr/>
        </p:nvSpPr>
        <p:spPr>
          <a:xfrm>
            <a:off x="10614992" y="5939942"/>
            <a:ext cx="280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10 minutes</a:t>
            </a:r>
            <a:endParaRPr lang="el-G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45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FD323A47-186A-4781-BCBB-D2980721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333" y="293284"/>
            <a:ext cx="6058032" cy="627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DE39BF-7292-48C8-B3F7-B5C7C761FEFC}"/>
              </a:ext>
            </a:extLst>
          </p:cNvPr>
          <p:cNvSpPr txBox="1"/>
          <p:nvPr/>
        </p:nvSpPr>
        <p:spPr>
          <a:xfrm>
            <a:off x="5314017" y="90950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Η</a:t>
            </a:r>
            <a:r>
              <a:rPr lang="en-US" dirty="0">
                <a:solidFill>
                  <a:srgbClr val="FF0000"/>
                </a:solidFill>
              </a:rPr>
              <a:t>ow did people know the time?</a:t>
            </a:r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41BF2-6CB3-4AFD-90B8-359E2C5F71D2}"/>
              </a:ext>
            </a:extLst>
          </p:cNvPr>
          <p:cNvSpPr txBox="1"/>
          <p:nvPr/>
        </p:nvSpPr>
        <p:spPr>
          <a:xfrm>
            <a:off x="4233070" y="1710396"/>
            <a:ext cx="188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masis MT Pro Black" panose="02040A04050005020304" pitchFamily="18" charset="0"/>
              </a:rPr>
              <a:t>guessing</a:t>
            </a:r>
            <a:endParaRPr lang="el-GR" b="1" dirty="0">
              <a:latin typeface="Amasis MT Pro Black" panose="02040A040500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74CB84-08E9-4E3F-BE7D-35BE37B26417}"/>
              </a:ext>
            </a:extLst>
          </p:cNvPr>
          <p:cNvSpPr txBox="1"/>
          <p:nvPr/>
        </p:nvSpPr>
        <p:spPr>
          <a:xfrm>
            <a:off x="4359071" y="2351480"/>
            <a:ext cx="5355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they understood the difference only between day and night</a:t>
            </a:r>
            <a:endParaRPr lang="el-GR" dirty="0">
              <a:latin typeface="Book Antiqua" panose="0204060205030503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E8EA60-99AB-4D50-B8F9-7C9FC331EF3D}"/>
              </a:ext>
            </a:extLst>
          </p:cNvPr>
          <p:cNvSpPr txBox="1"/>
          <p:nvPr/>
        </p:nvSpPr>
        <p:spPr>
          <a:xfrm>
            <a:off x="4233070" y="32660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rbel Light" panose="020B0303020204020204" pitchFamily="34" charset="0"/>
                <a:cs typeface="AngsanaUPC" panose="020B0502040204020203" pitchFamily="18" charset="-34"/>
              </a:rPr>
              <a:t>someone was constantly counting</a:t>
            </a:r>
            <a:endParaRPr lang="el-GR" sz="2400" dirty="0">
              <a:latin typeface="Corbel Light" panose="020B0303020204020204" pitchFamily="34" charset="0"/>
              <a:cs typeface="AngsanaUPC" panose="020B0502040204020203" pitchFamily="18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FEA585-81EA-47EE-AEA8-55F310EF5633}"/>
              </a:ext>
            </a:extLst>
          </p:cNvPr>
          <p:cNvSpPr txBox="1"/>
          <p:nvPr/>
        </p:nvSpPr>
        <p:spPr>
          <a:xfrm>
            <a:off x="4823792" y="380884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hnschrift Condensed" panose="020B0502040204020203" pitchFamily="34" charset="0"/>
              </a:rPr>
              <a:t>they were looking for the sun in the sky</a:t>
            </a:r>
            <a:endParaRPr lang="el-GR" sz="2800" dirty="0">
              <a:latin typeface="Bahnschrift Condensed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9E253-2EAF-4739-A154-B8E817876BAD}"/>
              </a:ext>
            </a:extLst>
          </p:cNvPr>
          <p:cNvSpPr txBox="1"/>
          <p:nvPr/>
        </p:nvSpPr>
        <p:spPr>
          <a:xfrm>
            <a:off x="4233070" y="4729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observed the stars</a:t>
            </a:r>
            <a:endParaRPr lang="el-G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EEED8-5F01-4F17-A907-9B7DF143DA66}"/>
              </a:ext>
            </a:extLst>
          </p:cNvPr>
          <p:cNvSpPr txBox="1"/>
          <p:nvPr/>
        </p:nvSpPr>
        <p:spPr>
          <a:xfrm>
            <a:off x="3862904" y="550886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they understood from the shadow</a:t>
            </a:r>
            <a:endParaRPr lang="el-GR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2700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1557</Words>
  <Application>Microsoft Office PowerPoint</Application>
  <PresentationFormat>Ευρεία οθόνη</PresentationFormat>
  <Paragraphs>336</Paragraphs>
  <Slides>56</Slides>
  <Notes>22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56</vt:i4>
      </vt:variant>
    </vt:vector>
  </HeadingPairs>
  <TitlesOfParts>
    <vt:vector size="70" baseType="lpstr">
      <vt:lpstr>Aka-AcidGR5yearsold</vt:lpstr>
      <vt:lpstr>Algerian</vt:lpstr>
      <vt:lpstr>Amasis MT Pro Black</vt:lpstr>
      <vt:lpstr>Arial</vt:lpstr>
      <vt:lpstr>Arial Black</vt:lpstr>
      <vt:lpstr>Bahnschrift Condensed</vt:lpstr>
      <vt:lpstr>Bahnschrift Light</vt:lpstr>
      <vt:lpstr>Book Antiqua</vt:lpstr>
      <vt:lpstr>Calibri</vt:lpstr>
      <vt:lpstr>Calibri Light</vt:lpstr>
      <vt:lpstr>Corbel Light</vt:lpstr>
      <vt:lpstr>inherit</vt:lpstr>
      <vt:lpstr>Wingdings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Since you are on a boat why not become a crew? Let΄s set up the teams! </vt:lpstr>
      <vt:lpstr>Members of every crew have their own badges and hats. </vt:lpstr>
      <vt:lpstr>Παρουσίαση του PowerPoint</vt:lpstr>
      <vt:lpstr>Παρουσίαση του PowerPoint</vt:lpstr>
      <vt:lpstr>2. Pick a name for your boat.  3. Find a mission for your boat’s journey.  4. What is the story of your boat?  </vt:lpstr>
      <vt:lpstr>Παρουσίαση του PowerPoint</vt:lpstr>
      <vt:lpstr>Παρουσίαση του PowerPoint</vt:lpstr>
      <vt:lpstr>Παρουσίαση του PowerPoint</vt:lpstr>
      <vt:lpstr>Define problem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Choose an activity</vt:lpstr>
      <vt:lpstr>Παρουσίαση του PowerPoint</vt:lpstr>
      <vt:lpstr>Παρουσίαση του PowerPoint</vt:lpstr>
      <vt:lpstr>Παρουσίαση του PowerPoint</vt:lpstr>
      <vt:lpstr>Define problem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Choose an activity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 The fleet commander invites the experts to do a task and they return to their base team to contribute (create, review, present). 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What time is it? 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Η ιδέα Όλα ξεκίνησαν από μια ερώτηση: κυρία σε πόση ώρα θα βγούμε διάλειμμα;</dc:title>
  <dc:creator>Christina Mpourouni</dc:creator>
  <cp:lastModifiedBy>Christina Mpourouni</cp:lastModifiedBy>
  <cp:revision>25</cp:revision>
  <dcterms:created xsi:type="dcterms:W3CDTF">2022-04-18T10:06:02Z</dcterms:created>
  <dcterms:modified xsi:type="dcterms:W3CDTF">2023-12-26T18:50:57Z</dcterms:modified>
</cp:coreProperties>
</file>